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42"/>
  </p:notesMasterIdLst>
  <p:sldIdLst>
    <p:sldId id="292" r:id="rId3"/>
    <p:sldId id="257" r:id="rId4"/>
    <p:sldId id="262" r:id="rId5"/>
    <p:sldId id="316" r:id="rId6"/>
    <p:sldId id="259" r:id="rId7"/>
    <p:sldId id="260" r:id="rId8"/>
    <p:sldId id="258" r:id="rId9"/>
    <p:sldId id="299" r:id="rId10"/>
    <p:sldId id="293" r:id="rId11"/>
    <p:sldId id="301" r:id="rId12"/>
    <p:sldId id="300" r:id="rId13"/>
    <p:sldId id="302" r:id="rId14"/>
    <p:sldId id="297" r:id="rId15"/>
    <p:sldId id="303" r:id="rId16"/>
    <p:sldId id="317" r:id="rId17"/>
    <p:sldId id="298" r:id="rId18"/>
    <p:sldId id="268" r:id="rId19"/>
    <p:sldId id="266" r:id="rId20"/>
    <p:sldId id="304" r:id="rId21"/>
    <p:sldId id="305" r:id="rId22"/>
    <p:sldId id="306" r:id="rId23"/>
    <p:sldId id="307" r:id="rId24"/>
    <p:sldId id="309" r:id="rId25"/>
    <p:sldId id="263" r:id="rId26"/>
    <p:sldId id="310" r:id="rId27"/>
    <p:sldId id="261" r:id="rId28"/>
    <p:sldId id="267" r:id="rId29"/>
    <p:sldId id="311" r:id="rId30"/>
    <p:sldId id="270" r:id="rId31"/>
    <p:sldId id="271" r:id="rId32"/>
    <p:sldId id="312" r:id="rId33"/>
    <p:sldId id="313" r:id="rId34"/>
    <p:sldId id="314" r:id="rId35"/>
    <p:sldId id="318" r:id="rId36"/>
    <p:sldId id="315" r:id="rId37"/>
    <p:sldId id="272" r:id="rId38"/>
    <p:sldId id="275" r:id="rId39"/>
    <p:sldId id="273" r:id="rId40"/>
    <p:sldId id="274" r:id="rId41"/>
  </p:sldIdLst>
  <p:sldSz cx="10080625" cy="7559675"/>
  <p:notesSz cx="7772400" cy="10025063"/>
  <p:embeddedFontLst>
    <p:embeddedFont>
      <p:font typeface="Arial Black" panose="020B0A04020102020204" pitchFamily="34" charset="0"/>
      <p:bold r:id="rId43"/>
    </p:embeddedFont>
    <p:embeddedFont>
      <p:font typeface="Helvetica" panose="020B0604020202020204" pitchFamily="34" charset="0"/>
      <p:regular r:id="rId44"/>
      <p:bold r:id="rId45"/>
      <p:italic r:id="rId46"/>
      <p:boldItalic r:id="rId47"/>
    </p:embeddedFont>
    <p:embeddedFont>
      <p:font typeface="Times" panose="02020603050405020304" pitchFamily="18"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526" y="101"/>
      </p:cViewPr>
      <p:guideLst>
        <p:guide orient="horz" pos="2160"/>
        <p:guide pos="2880"/>
      </p:guideLst>
    </p:cSldViewPr>
  </p:slideViewPr>
  <p:notesTextViewPr>
    <p:cViewPr>
      <p:scale>
        <a:sx n="100" d="100"/>
        <a:sy n="100" d="100"/>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97025" y="1004888"/>
            <a:ext cx="4576763" cy="34321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 name="Google Shape;4;n"/>
          <p:cNvSpPr txBox="1">
            <a:spLocks noGrp="1"/>
          </p:cNvSpPr>
          <p:nvPr>
            <p:ph type="body" idx="1"/>
          </p:nvPr>
        </p:nvSpPr>
        <p:spPr>
          <a:xfrm>
            <a:off x="1185863" y="4772025"/>
            <a:ext cx="5405437" cy="3810000"/>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p:sp>
      <p:sp>
        <p:nvSpPr>
          <p:cNvPr id="5123" name="Notes Placeholder 2"/>
          <p:cNvSpPr txBox="1">
            <a:spLocks noGrp="1"/>
          </p:cNvSpPr>
          <p:nvPr>
            <p:ph type="body" idx="1"/>
          </p:nvPr>
        </p:nvSpPr>
        <p:spPr>
          <a:noFill/>
          <a:ln/>
        </p:spPr>
        <p:txBody>
          <a:bodyPr/>
          <a:lstStyle/>
          <a:p>
            <a:endParaRPr lang="en-IN"/>
          </a:p>
        </p:txBody>
      </p:sp>
      <p:sp>
        <p:nvSpPr>
          <p:cNvPr id="5125" name="Header Placeholder 4"/>
          <p:cNvSpPr>
            <a:spLocks noGrp="1"/>
          </p:cNvSpPr>
          <p:nvPr>
            <p:ph type="hdr" sz="quarter" idx="4294967295"/>
          </p:nvPr>
        </p:nvSpPr>
        <p:spPr bwMode="auto">
          <a:xfrm>
            <a:off x="0" y="0"/>
            <a:ext cx="3368675" cy="501650"/>
          </a:xfrm>
          <a:prstGeom prst="rect">
            <a:avLst/>
          </a:prstGeom>
          <a:noFill/>
          <a:ln>
            <a:miter lim="800000"/>
            <a:headEnd/>
            <a:tailEnd/>
          </a:ln>
        </p:spPr>
        <p:txBody>
          <a:bodyPr lIns="101700" tIns="50850" rIns="101700" bIns="508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5126" name="Footer Placeholder 5"/>
          <p:cNvSpPr>
            <a:spLocks noGrp="1"/>
          </p:cNvSpPr>
          <p:nvPr>
            <p:ph type="ftr" sz="quarter" idx="4294967295"/>
          </p:nvPr>
        </p:nvSpPr>
        <p:spPr bwMode="auto">
          <a:xfrm>
            <a:off x="0" y="9521825"/>
            <a:ext cx="3368675" cy="501650"/>
          </a:xfrm>
          <a:prstGeom prst="rect">
            <a:avLst/>
          </a:prstGeom>
          <a:noFill/>
          <a:ln>
            <a:miter lim="800000"/>
            <a:headEnd/>
            <a:tailEnd/>
          </a:ln>
        </p:spPr>
        <p:txBody>
          <a:bodyPr lIns="101700" tIns="50850" rIns="101700" bIns="508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1185863" y="4772025"/>
            <a:ext cx="5405437" cy="38100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7" name="Google Shape;67;p3:notes"/>
          <p:cNvSpPr>
            <a:spLocks noGrp="1" noRot="1" noChangeAspect="1"/>
          </p:cNvSpPr>
          <p:nvPr>
            <p:ph type="sldImg" idx="2"/>
          </p:nvPr>
        </p:nvSpPr>
        <p:spPr>
          <a:xfrm>
            <a:off x="1597025" y="1004888"/>
            <a:ext cx="4576763" cy="34321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2842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1185863" y="4772025"/>
            <a:ext cx="5405437" cy="38100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7" name="Google Shape;67;p3:notes"/>
          <p:cNvSpPr>
            <a:spLocks noGrp="1" noRot="1" noChangeAspect="1"/>
          </p:cNvSpPr>
          <p:nvPr>
            <p:ph type="sldImg" idx="2"/>
          </p:nvPr>
        </p:nvSpPr>
        <p:spPr>
          <a:xfrm>
            <a:off x="1597025" y="1004888"/>
            <a:ext cx="4576763" cy="34321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7555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1185863" y="4772025"/>
            <a:ext cx="5405437" cy="38100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7" name="Google Shape;67;p3:notes"/>
          <p:cNvSpPr>
            <a:spLocks noGrp="1" noRot="1" noChangeAspect="1"/>
          </p:cNvSpPr>
          <p:nvPr>
            <p:ph type="sldImg" idx="2"/>
          </p:nvPr>
        </p:nvSpPr>
        <p:spPr>
          <a:xfrm>
            <a:off x="1597025" y="1004888"/>
            <a:ext cx="4576763" cy="34321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9706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1597025" y="1004888"/>
            <a:ext cx="4576763" cy="34321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1" name="Google Shape;61;p2:notes"/>
          <p:cNvSpPr txBox="1">
            <a:spLocks noGrp="1"/>
          </p:cNvSpPr>
          <p:nvPr>
            <p:ph type="body" idx="1"/>
          </p:nvPr>
        </p:nvSpPr>
        <p:spPr>
          <a:xfrm>
            <a:off x="1185863" y="4772025"/>
            <a:ext cx="5405437" cy="381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141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1597025" y="1004888"/>
            <a:ext cx="4576763" cy="34321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1" name="Google Shape;61;p2:notes"/>
          <p:cNvSpPr txBox="1">
            <a:spLocks noGrp="1"/>
          </p:cNvSpPr>
          <p:nvPr>
            <p:ph type="body" idx="1"/>
          </p:nvPr>
        </p:nvSpPr>
        <p:spPr>
          <a:xfrm>
            <a:off x="1185863" y="4772025"/>
            <a:ext cx="5405437" cy="381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984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1597025" y="1004888"/>
            <a:ext cx="4576763" cy="34321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1" name="Google Shape;61;p2:notes"/>
          <p:cNvSpPr txBox="1">
            <a:spLocks noGrp="1"/>
          </p:cNvSpPr>
          <p:nvPr>
            <p:ph type="body" idx="1"/>
          </p:nvPr>
        </p:nvSpPr>
        <p:spPr>
          <a:xfrm>
            <a:off x="1185863" y="4772025"/>
            <a:ext cx="5405437" cy="381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089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1597025" y="1004888"/>
            <a:ext cx="4576763" cy="34321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1" name="Google Shape;61;p2:notes"/>
          <p:cNvSpPr txBox="1">
            <a:spLocks noGrp="1"/>
          </p:cNvSpPr>
          <p:nvPr>
            <p:ph type="body" idx="1"/>
          </p:nvPr>
        </p:nvSpPr>
        <p:spPr>
          <a:xfrm>
            <a:off x="1185863" y="4772025"/>
            <a:ext cx="5405437" cy="381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635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1597025" y="1004888"/>
            <a:ext cx="4576763" cy="34321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1" name="Google Shape;61;p2:notes"/>
          <p:cNvSpPr txBox="1">
            <a:spLocks noGrp="1"/>
          </p:cNvSpPr>
          <p:nvPr>
            <p:ph type="body" idx="1"/>
          </p:nvPr>
        </p:nvSpPr>
        <p:spPr>
          <a:xfrm>
            <a:off x="1185863" y="4772025"/>
            <a:ext cx="5405437" cy="381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2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1597025" y="1004888"/>
            <a:ext cx="4576763" cy="34321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1" name="Google Shape;61;p2:notes"/>
          <p:cNvSpPr txBox="1">
            <a:spLocks noGrp="1"/>
          </p:cNvSpPr>
          <p:nvPr>
            <p:ph type="body" idx="1"/>
          </p:nvPr>
        </p:nvSpPr>
        <p:spPr>
          <a:xfrm>
            <a:off x="1185863" y="4772025"/>
            <a:ext cx="5405437" cy="381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1185863" y="4772025"/>
            <a:ext cx="5405437" cy="38100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7" name="Google Shape;67;p3:notes"/>
          <p:cNvSpPr>
            <a:spLocks noGrp="1" noRot="1" noChangeAspect="1"/>
          </p:cNvSpPr>
          <p:nvPr>
            <p:ph type="sldImg" idx="2"/>
          </p:nvPr>
        </p:nvSpPr>
        <p:spPr>
          <a:xfrm>
            <a:off x="1597025" y="1004888"/>
            <a:ext cx="4576763" cy="34321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1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1185863" y="4772025"/>
            <a:ext cx="5405437" cy="38100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7" name="Google Shape;67;p3:notes"/>
          <p:cNvSpPr>
            <a:spLocks noGrp="1" noRot="1" noChangeAspect="1"/>
          </p:cNvSpPr>
          <p:nvPr>
            <p:ph type="sldImg" idx="2"/>
          </p:nvPr>
        </p:nvSpPr>
        <p:spPr>
          <a:xfrm>
            <a:off x="1597025" y="1004888"/>
            <a:ext cx="4576763" cy="34321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652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1185863" y="4772025"/>
            <a:ext cx="5405437" cy="38100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7" name="Google Shape;67;p3:notes"/>
          <p:cNvSpPr>
            <a:spLocks noGrp="1" noRot="1" noChangeAspect="1"/>
          </p:cNvSpPr>
          <p:nvPr>
            <p:ph type="sldImg" idx="2"/>
          </p:nvPr>
        </p:nvSpPr>
        <p:spPr>
          <a:xfrm>
            <a:off x="1597025" y="1004888"/>
            <a:ext cx="4576763" cy="34321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5028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1185863" y="4772025"/>
            <a:ext cx="5405437" cy="38100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7" name="Google Shape;67;p3:notes"/>
          <p:cNvSpPr>
            <a:spLocks noGrp="1" noRot="1" noChangeAspect="1"/>
          </p:cNvSpPr>
          <p:nvPr>
            <p:ph type="sldImg" idx="2"/>
          </p:nvPr>
        </p:nvSpPr>
        <p:spPr>
          <a:xfrm>
            <a:off x="1597025" y="1004888"/>
            <a:ext cx="4576763" cy="34321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1723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1597025" y="1004888"/>
            <a:ext cx="4576763" cy="34321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1" name="Google Shape;61;p2:notes"/>
          <p:cNvSpPr txBox="1">
            <a:spLocks noGrp="1"/>
          </p:cNvSpPr>
          <p:nvPr>
            <p:ph type="body" idx="1"/>
          </p:nvPr>
        </p:nvSpPr>
        <p:spPr>
          <a:xfrm>
            <a:off x="1185863" y="4772025"/>
            <a:ext cx="5405437" cy="381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1227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1185863" y="4772025"/>
            <a:ext cx="5405437" cy="38100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67" name="Google Shape;67;p3:notes"/>
          <p:cNvSpPr>
            <a:spLocks noGrp="1" noRot="1" noChangeAspect="1"/>
          </p:cNvSpPr>
          <p:nvPr>
            <p:ph type="sldImg" idx="2"/>
          </p:nvPr>
        </p:nvSpPr>
        <p:spPr>
          <a:xfrm>
            <a:off x="1597025" y="1004888"/>
            <a:ext cx="4576763" cy="34321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3418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6"/>
        <p:cNvGrpSpPr/>
        <p:nvPr/>
      </p:nvGrpSpPr>
      <p:grpSpPr>
        <a:xfrm>
          <a:off x="0" y="0"/>
          <a:ext cx="0" cy="0"/>
          <a:chOff x="0" y="0"/>
          <a:chExt cx="0" cy="0"/>
        </a:xfrm>
      </p:grpSpPr>
      <p:sp>
        <p:nvSpPr>
          <p:cNvPr id="7" name="Google Shape;7;p2"/>
          <p:cNvSpPr txBox="1">
            <a:spLocks noGrp="1"/>
          </p:cNvSpPr>
          <p:nvPr>
            <p:ph type="title"/>
          </p:nvPr>
        </p:nvSpPr>
        <p:spPr>
          <a:xfrm>
            <a:off x="504825" y="303213"/>
            <a:ext cx="9072563" cy="1258887"/>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rgbClr val="000000"/>
                </a:solidFill>
                <a:latin typeface="Times"/>
                <a:ea typeface="Times"/>
                <a:cs typeface="Times"/>
                <a:sym typeface="Times"/>
              </a:defRPr>
            </a:lvl1pPr>
            <a:lvl2pPr marR="0" lvl="1" algn="ctr" rtl="0">
              <a:spcBef>
                <a:spcPts val="0"/>
              </a:spcBef>
              <a:spcAft>
                <a:spcPts val="0"/>
              </a:spcAft>
              <a:buSzPts val="1400"/>
              <a:buNone/>
              <a:defRPr sz="4400" b="0" i="0" u="none" strike="noStrike" cap="none">
                <a:solidFill>
                  <a:srgbClr val="000000"/>
                </a:solidFill>
                <a:latin typeface="Times"/>
                <a:ea typeface="Times"/>
                <a:cs typeface="Times"/>
                <a:sym typeface="Times"/>
              </a:defRPr>
            </a:lvl2pPr>
            <a:lvl3pPr marR="0" lvl="2" algn="ctr" rtl="0">
              <a:spcBef>
                <a:spcPts val="0"/>
              </a:spcBef>
              <a:spcAft>
                <a:spcPts val="0"/>
              </a:spcAft>
              <a:buSzPts val="1400"/>
              <a:buNone/>
              <a:defRPr sz="4400" b="0" i="0" u="none" strike="noStrike" cap="none">
                <a:solidFill>
                  <a:srgbClr val="000000"/>
                </a:solidFill>
                <a:latin typeface="Times"/>
                <a:ea typeface="Times"/>
                <a:cs typeface="Times"/>
                <a:sym typeface="Times"/>
              </a:defRPr>
            </a:lvl3pPr>
            <a:lvl4pPr marR="0" lvl="3" algn="ctr" rtl="0">
              <a:spcBef>
                <a:spcPts val="0"/>
              </a:spcBef>
              <a:spcAft>
                <a:spcPts val="0"/>
              </a:spcAft>
              <a:buSzPts val="1400"/>
              <a:buNone/>
              <a:defRPr sz="4400" b="0" i="0" u="none" strike="noStrike" cap="none">
                <a:solidFill>
                  <a:srgbClr val="000000"/>
                </a:solidFill>
                <a:latin typeface="Times"/>
                <a:ea typeface="Times"/>
                <a:cs typeface="Times"/>
                <a:sym typeface="Times"/>
              </a:defRPr>
            </a:lvl4pPr>
            <a:lvl5pPr marR="0" lvl="4" algn="ctr" rtl="0">
              <a:spcBef>
                <a:spcPts val="0"/>
              </a:spcBef>
              <a:spcAft>
                <a:spcPts val="0"/>
              </a:spcAft>
              <a:buSzPts val="1400"/>
              <a:buNone/>
              <a:defRPr sz="4400" b="0" i="0" u="none" strike="noStrike" cap="none">
                <a:solidFill>
                  <a:srgbClr val="000000"/>
                </a:solidFill>
                <a:latin typeface="Times"/>
                <a:ea typeface="Times"/>
                <a:cs typeface="Times"/>
                <a:sym typeface="Times"/>
              </a:defRPr>
            </a:lvl5pPr>
            <a:lvl6pPr marR="0" lvl="5"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6pPr>
            <a:lvl7pPr marR="0" lvl="6"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7pPr>
            <a:lvl8pPr marR="0" lvl="7"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8pPr>
            <a:lvl9pPr marR="0" lvl="8"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9pPr>
          </a:lstStyle>
          <a:p>
            <a:endParaRPr/>
          </a:p>
        </p:txBody>
      </p:sp>
      <p:sp>
        <p:nvSpPr>
          <p:cNvPr id="8" name="Google Shape;8;p2"/>
          <p:cNvSpPr txBox="1">
            <a:spLocks noGrp="1"/>
          </p:cNvSpPr>
          <p:nvPr>
            <p:ph type="body" idx="1"/>
          </p:nvPr>
        </p:nvSpPr>
        <p:spPr>
          <a:xfrm>
            <a:off x="504825" y="1763713"/>
            <a:ext cx="9072563" cy="4989512"/>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0"/>
              </a:spcBef>
              <a:spcAft>
                <a:spcPts val="0"/>
              </a:spcAft>
              <a:buClr>
                <a:srgbClr val="000000"/>
              </a:buClr>
              <a:buSzPts val="1440"/>
              <a:buFont typeface="Arial"/>
              <a:buChar char="&quot;"/>
              <a:defRPr sz="3200" b="0" i="0" u="none" strike="noStrike" cap="none">
                <a:solidFill>
                  <a:srgbClr val="000000"/>
                </a:solidFill>
                <a:latin typeface="Times"/>
                <a:ea typeface="Times"/>
                <a:cs typeface="Times"/>
                <a:sym typeface="Times"/>
              </a:defRPr>
            </a:lvl1pPr>
            <a:lvl2pPr marL="914400" marR="0" lvl="1" indent="-361950" algn="l" rtl="0">
              <a:spcBef>
                <a:spcPts val="1413"/>
              </a:spcBef>
              <a:spcAft>
                <a:spcPts val="0"/>
              </a:spcAft>
              <a:buClr>
                <a:srgbClr val="000000"/>
              </a:buClr>
              <a:buSzPts val="2100"/>
              <a:buFont typeface="Arial"/>
              <a:buChar char=""/>
              <a:defRPr sz="2800" b="0" i="0" u="none" strike="noStrike" cap="none">
                <a:solidFill>
                  <a:srgbClr val="000000"/>
                </a:solidFill>
                <a:latin typeface="Times"/>
                <a:ea typeface="Times"/>
                <a:cs typeface="Times"/>
                <a:sym typeface="Times"/>
              </a:defRPr>
            </a:lvl2pPr>
            <a:lvl3pPr marL="1371600" marR="0" lvl="2" indent="-297180" algn="l" rtl="0">
              <a:spcBef>
                <a:spcPts val="1125"/>
              </a:spcBef>
              <a:spcAft>
                <a:spcPts val="0"/>
              </a:spcAft>
              <a:buClr>
                <a:srgbClr val="000000"/>
              </a:buClr>
              <a:buSzPts val="1080"/>
              <a:buFont typeface="Arial"/>
              <a:buChar char="&quot;"/>
              <a:defRPr sz="2400" b="0" i="0" u="none" strike="noStrike" cap="none">
                <a:solidFill>
                  <a:srgbClr val="000000"/>
                </a:solidFill>
                <a:latin typeface="Times"/>
                <a:ea typeface="Times"/>
                <a:cs typeface="Times"/>
                <a:sym typeface="Times"/>
              </a:defRPr>
            </a:lvl3pPr>
            <a:lvl4pPr marL="1828800" marR="0" lvl="3" indent="-323850" algn="l" rtl="0">
              <a:spcBef>
                <a:spcPts val="850"/>
              </a:spcBef>
              <a:spcAft>
                <a:spcPts val="0"/>
              </a:spcAft>
              <a:buClr>
                <a:srgbClr val="000000"/>
              </a:buClr>
              <a:buSzPts val="1500"/>
              <a:buFont typeface="Arial"/>
              <a:buChar char=""/>
              <a:defRPr sz="2000" b="0" i="0" u="none" strike="noStrike" cap="none">
                <a:solidFill>
                  <a:srgbClr val="000000"/>
                </a:solidFill>
                <a:latin typeface="Times"/>
                <a:ea typeface="Times"/>
                <a:cs typeface="Times"/>
                <a:sym typeface="Times"/>
              </a:defRPr>
            </a:lvl4pPr>
            <a:lvl5pPr marL="2286000" marR="0" lvl="4" indent="-285750" algn="l" rtl="0">
              <a:spcBef>
                <a:spcPts val="563"/>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5pPr>
            <a:lvl6pPr marL="2743200" marR="0" lvl="5" indent="-285750" algn="l" rtl="0">
              <a:spcBef>
                <a:spcPts val="275"/>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6pPr>
            <a:lvl7pPr marL="3200400" marR="0" lvl="6" indent="-285750" algn="l" rtl="0">
              <a:spcBef>
                <a:spcPts val="275"/>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7pPr>
            <a:lvl8pPr marL="3657600" marR="0" lvl="7" indent="-285750" algn="l" rtl="0">
              <a:spcBef>
                <a:spcPts val="275"/>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8pPr>
            <a:lvl9pPr marL="4114800" marR="0" lvl="8" indent="-285750" algn="l" rtl="0">
              <a:spcBef>
                <a:spcPts val="275"/>
              </a:spcBef>
              <a:spcAft>
                <a:spcPts val="275"/>
              </a:spcAft>
              <a:buClr>
                <a:srgbClr val="000000"/>
              </a:buClr>
              <a:buSzPts val="900"/>
              <a:buFont typeface="Arial"/>
              <a:buChar char="&quot;"/>
              <a:defRPr sz="2000" b="0" i="0" u="none" strike="noStrike" cap="none">
                <a:solidFill>
                  <a:srgbClr val="000000"/>
                </a:solidFill>
                <a:latin typeface="Times"/>
                <a:ea typeface="Times"/>
                <a:cs typeface="Times"/>
                <a:sym typeface="Time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9"/>
        <p:cNvGrpSpPr/>
        <p:nvPr/>
      </p:nvGrpSpPr>
      <p:grpSpPr>
        <a:xfrm>
          <a:off x="0" y="0"/>
          <a:ext cx="0" cy="0"/>
          <a:chOff x="0" y="0"/>
          <a:chExt cx="0" cy="0"/>
        </a:xfrm>
      </p:grpSpPr>
      <p:sp>
        <p:nvSpPr>
          <p:cNvPr id="40" name="Google Shape;40;p12"/>
          <p:cNvSpPr txBox="1">
            <a:spLocks noGrp="1"/>
          </p:cNvSpPr>
          <p:nvPr>
            <p:ph type="title"/>
          </p:nvPr>
        </p:nvSpPr>
        <p:spPr>
          <a:xfrm rot="5400000">
            <a:off x="5218907" y="2394744"/>
            <a:ext cx="6450012" cy="22669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rgbClr val="000000"/>
                </a:solidFill>
                <a:latin typeface="Times"/>
                <a:ea typeface="Times"/>
                <a:cs typeface="Times"/>
                <a:sym typeface="Times"/>
              </a:defRPr>
            </a:lvl1pPr>
            <a:lvl2pPr marR="0" lvl="1" algn="ctr" rtl="0">
              <a:spcBef>
                <a:spcPts val="0"/>
              </a:spcBef>
              <a:spcAft>
                <a:spcPts val="0"/>
              </a:spcAft>
              <a:buSzPts val="1400"/>
              <a:buNone/>
              <a:defRPr sz="4400" b="0" i="0" u="none" strike="noStrike" cap="none">
                <a:solidFill>
                  <a:srgbClr val="000000"/>
                </a:solidFill>
                <a:latin typeface="Times"/>
                <a:ea typeface="Times"/>
                <a:cs typeface="Times"/>
                <a:sym typeface="Times"/>
              </a:defRPr>
            </a:lvl2pPr>
            <a:lvl3pPr marR="0" lvl="2" algn="ctr" rtl="0">
              <a:spcBef>
                <a:spcPts val="0"/>
              </a:spcBef>
              <a:spcAft>
                <a:spcPts val="0"/>
              </a:spcAft>
              <a:buSzPts val="1400"/>
              <a:buNone/>
              <a:defRPr sz="4400" b="0" i="0" u="none" strike="noStrike" cap="none">
                <a:solidFill>
                  <a:srgbClr val="000000"/>
                </a:solidFill>
                <a:latin typeface="Times"/>
                <a:ea typeface="Times"/>
                <a:cs typeface="Times"/>
                <a:sym typeface="Times"/>
              </a:defRPr>
            </a:lvl3pPr>
            <a:lvl4pPr marR="0" lvl="3" algn="ctr" rtl="0">
              <a:spcBef>
                <a:spcPts val="0"/>
              </a:spcBef>
              <a:spcAft>
                <a:spcPts val="0"/>
              </a:spcAft>
              <a:buSzPts val="1400"/>
              <a:buNone/>
              <a:defRPr sz="4400" b="0" i="0" u="none" strike="noStrike" cap="none">
                <a:solidFill>
                  <a:srgbClr val="000000"/>
                </a:solidFill>
                <a:latin typeface="Times"/>
                <a:ea typeface="Times"/>
                <a:cs typeface="Times"/>
                <a:sym typeface="Times"/>
              </a:defRPr>
            </a:lvl4pPr>
            <a:lvl5pPr marR="0" lvl="4" algn="ctr" rtl="0">
              <a:spcBef>
                <a:spcPts val="0"/>
              </a:spcBef>
              <a:spcAft>
                <a:spcPts val="0"/>
              </a:spcAft>
              <a:buSzPts val="1400"/>
              <a:buNone/>
              <a:defRPr sz="4400" b="0" i="0" u="none" strike="noStrike" cap="none">
                <a:solidFill>
                  <a:srgbClr val="000000"/>
                </a:solidFill>
                <a:latin typeface="Times"/>
                <a:ea typeface="Times"/>
                <a:cs typeface="Times"/>
                <a:sym typeface="Times"/>
              </a:defRPr>
            </a:lvl5pPr>
            <a:lvl6pPr marR="0" lvl="5"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6pPr>
            <a:lvl7pPr marR="0" lvl="6"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7pPr>
            <a:lvl8pPr marR="0" lvl="7"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8pPr>
            <a:lvl9pPr marR="0" lvl="8"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9pPr>
          </a:lstStyle>
          <a:p>
            <a:endParaRPr/>
          </a:p>
        </p:txBody>
      </p:sp>
      <p:sp>
        <p:nvSpPr>
          <p:cNvPr id="41" name="Google Shape;41;p12"/>
          <p:cNvSpPr txBox="1">
            <a:spLocks noGrp="1"/>
          </p:cNvSpPr>
          <p:nvPr>
            <p:ph type="body" idx="1"/>
          </p:nvPr>
        </p:nvSpPr>
        <p:spPr>
          <a:xfrm rot="5400000">
            <a:off x="606426" y="201612"/>
            <a:ext cx="6450012" cy="6653213"/>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0"/>
              </a:spcBef>
              <a:spcAft>
                <a:spcPts val="0"/>
              </a:spcAft>
              <a:buClr>
                <a:srgbClr val="000000"/>
              </a:buClr>
              <a:buSzPts val="1440"/>
              <a:buFont typeface="Arial"/>
              <a:buChar char="&quot;"/>
              <a:defRPr sz="3200" b="0" i="0" u="none" strike="noStrike" cap="none">
                <a:solidFill>
                  <a:srgbClr val="000000"/>
                </a:solidFill>
                <a:latin typeface="Times"/>
                <a:ea typeface="Times"/>
                <a:cs typeface="Times"/>
                <a:sym typeface="Times"/>
              </a:defRPr>
            </a:lvl1pPr>
            <a:lvl2pPr marL="914400" marR="0" lvl="1" indent="-361950" algn="l" rtl="0">
              <a:spcBef>
                <a:spcPts val="1413"/>
              </a:spcBef>
              <a:spcAft>
                <a:spcPts val="0"/>
              </a:spcAft>
              <a:buClr>
                <a:srgbClr val="000000"/>
              </a:buClr>
              <a:buSzPts val="2100"/>
              <a:buFont typeface="Arial"/>
              <a:buChar char=""/>
              <a:defRPr sz="2800" b="0" i="0" u="none" strike="noStrike" cap="none">
                <a:solidFill>
                  <a:srgbClr val="000000"/>
                </a:solidFill>
                <a:latin typeface="Times"/>
                <a:ea typeface="Times"/>
                <a:cs typeface="Times"/>
                <a:sym typeface="Times"/>
              </a:defRPr>
            </a:lvl2pPr>
            <a:lvl3pPr marL="1371600" marR="0" lvl="2" indent="-297180" algn="l" rtl="0">
              <a:spcBef>
                <a:spcPts val="1125"/>
              </a:spcBef>
              <a:spcAft>
                <a:spcPts val="0"/>
              </a:spcAft>
              <a:buClr>
                <a:srgbClr val="000000"/>
              </a:buClr>
              <a:buSzPts val="1080"/>
              <a:buFont typeface="Arial"/>
              <a:buChar char="&quot;"/>
              <a:defRPr sz="2400" b="0" i="0" u="none" strike="noStrike" cap="none">
                <a:solidFill>
                  <a:srgbClr val="000000"/>
                </a:solidFill>
                <a:latin typeface="Times"/>
                <a:ea typeface="Times"/>
                <a:cs typeface="Times"/>
                <a:sym typeface="Times"/>
              </a:defRPr>
            </a:lvl3pPr>
            <a:lvl4pPr marL="1828800" marR="0" lvl="3" indent="-323850" algn="l" rtl="0">
              <a:spcBef>
                <a:spcPts val="850"/>
              </a:spcBef>
              <a:spcAft>
                <a:spcPts val="0"/>
              </a:spcAft>
              <a:buClr>
                <a:srgbClr val="000000"/>
              </a:buClr>
              <a:buSzPts val="1500"/>
              <a:buFont typeface="Arial"/>
              <a:buChar char=""/>
              <a:defRPr sz="2000" b="0" i="0" u="none" strike="noStrike" cap="none">
                <a:solidFill>
                  <a:srgbClr val="000000"/>
                </a:solidFill>
                <a:latin typeface="Times"/>
                <a:ea typeface="Times"/>
                <a:cs typeface="Times"/>
                <a:sym typeface="Times"/>
              </a:defRPr>
            </a:lvl4pPr>
            <a:lvl5pPr marL="2286000" marR="0" lvl="4" indent="-285750" algn="l" rtl="0">
              <a:spcBef>
                <a:spcPts val="563"/>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5pPr>
            <a:lvl6pPr marL="2743200" marR="0" lvl="5" indent="-285750" algn="l" rtl="0">
              <a:spcBef>
                <a:spcPts val="275"/>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6pPr>
            <a:lvl7pPr marL="3200400" marR="0" lvl="6" indent="-285750" algn="l" rtl="0">
              <a:spcBef>
                <a:spcPts val="275"/>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7pPr>
            <a:lvl8pPr marL="3657600" marR="0" lvl="7" indent="-285750" algn="l" rtl="0">
              <a:spcBef>
                <a:spcPts val="275"/>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8pPr>
            <a:lvl9pPr marL="4114800" marR="0" lvl="8" indent="-285750" algn="l" rtl="0">
              <a:spcBef>
                <a:spcPts val="275"/>
              </a:spcBef>
              <a:spcAft>
                <a:spcPts val="275"/>
              </a:spcAft>
              <a:buClr>
                <a:srgbClr val="000000"/>
              </a:buClr>
              <a:buSzPts val="900"/>
              <a:buFont typeface="Arial"/>
              <a:buChar char="&quot;"/>
              <a:defRPr sz="2000" b="0" i="0" u="none" strike="noStrike" cap="none">
                <a:solidFill>
                  <a:srgbClr val="000000"/>
                </a:solidFill>
                <a:latin typeface="Times"/>
                <a:ea typeface="Times"/>
                <a:cs typeface="Times"/>
                <a:sym typeface="Time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512888" y="4283075"/>
            <a:ext cx="7056437" cy="1931988"/>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423027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504825" y="1763713"/>
            <a:ext cx="9072563" cy="49895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404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432222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504825" y="1763713"/>
            <a:ext cx="4459288" cy="498951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6513" y="1763713"/>
            <a:ext cx="4460875" cy="498951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075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756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57843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102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1763" y="301625"/>
            <a:ext cx="5635625" cy="64516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825" y="1581150"/>
            <a:ext cx="3316288" cy="51720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54496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6438" y="674688"/>
            <a:ext cx="6048375" cy="45370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04393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9"/>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504825" y="1763713"/>
            <a:ext cx="9072563" cy="49895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34144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10438" y="303213"/>
            <a:ext cx="2266950" cy="645001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504825" y="303213"/>
            <a:ext cx="6653213" cy="64500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714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0"/>
        <p:cNvGrpSpPr/>
        <p:nvPr/>
      </p:nvGrpSpPr>
      <p:grpSpPr>
        <a:xfrm>
          <a:off x="0" y="0"/>
          <a:ext cx="0" cy="0"/>
          <a:chOff x="0" y="0"/>
          <a:chExt cx="0" cy="0"/>
        </a:xfrm>
      </p:grpSpPr>
      <p:sp>
        <p:nvSpPr>
          <p:cNvPr id="11" name="Google Shape;11;p4"/>
          <p:cNvSpPr txBox="1">
            <a:spLocks noGrp="1"/>
          </p:cNvSpPr>
          <p:nvPr>
            <p:ph type="ctrTitle"/>
          </p:nvPr>
        </p:nvSpPr>
        <p:spPr>
          <a:xfrm>
            <a:off x="755650" y="2347913"/>
            <a:ext cx="8569325" cy="1620837"/>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rgbClr val="000000"/>
                </a:solidFill>
                <a:latin typeface="Times"/>
                <a:ea typeface="Times"/>
                <a:cs typeface="Times"/>
                <a:sym typeface="Times"/>
              </a:defRPr>
            </a:lvl1pPr>
            <a:lvl2pPr marR="0" lvl="1" algn="ctr" rtl="0">
              <a:spcBef>
                <a:spcPts val="0"/>
              </a:spcBef>
              <a:spcAft>
                <a:spcPts val="0"/>
              </a:spcAft>
              <a:buSzPts val="1400"/>
              <a:buNone/>
              <a:defRPr sz="4400" b="0" i="0" u="none" strike="noStrike" cap="none">
                <a:solidFill>
                  <a:srgbClr val="000000"/>
                </a:solidFill>
                <a:latin typeface="Times"/>
                <a:ea typeface="Times"/>
                <a:cs typeface="Times"/>
                <a:sym typeface="Times"/>
              </a:defRPr>
            </a:lvl2pPr>
            <a:lvl3pPr marR="0" lvl="2" algn="ctr" rtl="0">
              <a:spcBef>
                <a:spcPts val="0"/>
              </a:spcBef>
              <a:spcAft>
                <a:spcPts val="0"/>
              </a:spcAft>
              <a:buSzPts val="1400"/>
              <a:buNone/>
              <a:defRPr sz="4400" b="0" i="0" u="none" strike="noStrike" cap="none">
                <a:solidFill>
                  <a:srgbClr val="000000"/>
                </a:solidFill>
                <a:latin typeface="Times"/>
                <a:ea typeface="Times"/>
                <a:cs typeface="Times"/>
                <a:sym typeface="Times"/>
              </a:defRPr>
            </a:lvl3pPr>
            <a:lvl4pPr marR="0" lvl="3" algn="ctr" rtl="0">
              <a:spcBef>
                <a:spcPts val="0"/>
              </a:spcBef>
              <a:spcAft>
                <a:spcPts val="0"/>
              </a:spcAft>
              <a:buSzPts val="1400"/>
              <a:buNone/>
              <a:defRPr sz="4400" b="0" i="0" u="none" strike="noStrike" cap="none">
                <a:solidFill>
                  <a:srgbClr val="000000"/>
                </a:solidFill>
                <a:latin typeface="Times"/>
                <a:ea typeface="Times"/>
                <a:cs typeface="Times"/>
                <a:sym typeface="Times"/>
              </a:defRPr>
            </a:lvl4pPr>
            <a:lvl5pPr marR="0" lvl="4" algn="ctr" rtl="0">
              <a:spcBef>
                <a:spcPts val="0"/>
              </a:spcBef>
              <a:spcAft>
                <a:spcPts val="0"/>
              </a:spcAft>
              <a:buSzPts val="1400"/>
              <a:buNone/>
              <a:defRPr sz="4400" b="0" i="0" u="none" strike="noStrike" cap="none">
                <a:solidFill>
                  <a:srgbClr val="000000"/>
                </a:solidFill>
                <a:latin typeface="Times"/>
                <a:ea typeface="Times"/>
                <a:cs typeface="Times"/>
                <a:sym typeface="Times"/>
              </a:defRPr>
            </a:lvl5pPr>
            <a:lvl6pPr marR="0" lvl="5"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6pPr>
            <a:lvl7pPr marR="0" lvl="6"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7pPr>
            <a:lvl8pPr marR="0" lvl="7"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8pPr>
            <a:lvl9pPr marR="0" lvl="8"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9pPr>
          </a:lstStyle>
          <a:p>
            <a:endParaRPr/>
          </a:p>
        </p:txBody>
      </p:sp>
      <p:sp>
        <p:nvSpPr>
          <p:cNvPr id="12" name="Google Shape;12;p4"/>
          <p:cNvSpPr txBox="1">
            <a:spLocks noGrp="1"/>
          </p:cNvSpPr>
          <p:nvPr>
            <p:ph type="subTitle" idx="1"/>
          </p:nvPr>
        </p:nvSpPr>
        <p:spPr>
          <a:xfrm>
            <a:off x="1512888" y="4283075"/>
            <a:ext cx="7056437" cy="1931988"/>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000000"/>
              </a:buClr>
              <a:buSzPts val="1440"/>
              <a:buFont typeface="Arial"/>
              <a:buNone/>
              <a:defRPr sz="3200" b="0" i="0" u="none" strike="noStrike" cap="none">
                <a:solidFill>
                  <a:srgbClr val="000000"/>
                </a:solidFill>
                <a:latin typeface="Times"/>
                <a:ea typeface="Times"/>
                <a:cs typeface="Times"/>
                <a:sym typeface="Times"/>
              </a:defRPr>
            </a:lvl1pPr>
            <a:lvl2pPr marR="0" lvl="1" algn="ctr" rtl="0">
              <a:spcBef>
                <a:spcPts val="1413"/>
              </a:spcBef>
              <a:spcAft>
                <a:spcPts val="0"/>
              </a:spcAft>
              <a:buClr>
                <a:srgbClr val="000000"/>
              </a:buClr>
              <a:buSzPts val="2100"/>
              <a:buFont typeface="Arial"/>
              <a:buNone/>
              <a:defRPr sz="2800" b="0" i="0" u="none" strike="noStrike" cap="none">
                <a:solidFill>
                  <a:srgbClr val="000000"/>
                </a:solidFill>
                <a:latin typeface="Times"/>
                <a:ea typeface="Times"/>
                <a:cs typeface="Times"/>
                <a:sym typeface="Times"/>
              </a:defRPr>
            </a:lvl2pPr>
            <a:lvl3pPr marR="0" lvl="2" algn="ctr" rtl="0">
              <a:spcBef>
                <a:spcPts val="1125"/>
              </a:spcBef>
              <a:spcAft>
                <a:spcPts val="0"/>
              </a:spcAft>
              <a:buClr>
                <a:srgbClr val="000000"/>
              </a:buClr>
              <a:buSzPts val="1080"/>
              <a:buFont typeface="Arial"/>
              <a:buNone/>
              <a:defRPr sz="2400" b="0" i="0" u="none" strike="noStrike" cap="none">
                <a:solidFill>
                  <a:srgbClr val="000000"/>
                </a:solidFill>
                <a:latin typeface="Times"/>
                <a:ea typeface="Times"/>
                <a:cs typeface="Times"/>
                <a:sym typeface="Times"/>
              </a:defRPr>
            </a:lvl3pPr>
            <a:lvl4pPr marR="0" lvl="3" algn="ctr" rtl="0">
              <a:spcBef>
                <a:spcPts val="850"/>
              </a:spcBef>
              <a:spcAft>
                <a:spcPts val="0"/>
              </a:spcAft>
              <a:buClr>
                <a:srgbClr val="000000"/>
              </a:buClr>
              <a:buSzPts val="1500"/>
              <a:buFont typeface="Arial"/>
              <a:buNone/>
              <a:defRPr sz="2000" b="0" i="0" u="none" strike="noStrike" cap="none">
                <a:solidFill>
                  <a:srgbClr val="000000"/>
                </a:solidFill>
                <a:latin typeface="Times"/>
                <a:ea typeface="Times"/>
                <a:cs typeface="Times"/>
                <a:sym typeface="Times"/>
              </a:defRPr>
            </a:lvl4pPr>
            <a:lvl5pPr marR="0" lvl="4" algn="ctr" rtl="0">
              <a:spcBef>
                <a:spcPts val="563"/>
              </a:spcBef>
              <a:spcAft>
                <a:spcPts val="0"/>
              </a:spcAft>
              <a:buClr>
                <a:srgbClr val="000000"/>
              </a:buClr>
              <a:buSzPts val="900"/>
              <a:buFont typeface="Arial"/>
              <a:buNone/>
              <a:defRPr sz="2000" b="0" i="0" u="none" strike="noStrike" cap="none">
                <a:solidFill>
                  <a:srgbClr val="000000"/>
                </a:solidFill>
                <a:latin typeface="Times"/>
                <a:ea typeface="Times"/>
                <a:cs typeface="Times"/>
                <a:sym typeface="Times"/>
              </a:defRPr>
            </a:lvl5pPr>
            <a:lvl6pPr marR="0" lvl="5" algn="ctr" rtl="0">
              <a:spcBef>
                <a:spcPts val="275"/>
              </a:spcBef>
              <a:spcAft>
                <a:spcPts val="0"/>
              </a:spcAft>
              <a:buClr>
                <a:srgbClr val="000000"/>
              </a:buClr>
              <a:buSzPts val="900"/>
              <a:buFont typeface="Arial"/>
              <a:buNone/>
              <a:defRPr sz="2000" b="0" i="0" u="none" strike="noStrike" cap="none">
                <a:solidFill>
                  <a:srgbClr val="000000"/>
                </a:solidFill>
                <a:latin typeface="Times"/>
                <a:ea typeface="Times"/>
                <a:cs typeface="Times"/>
                <a:sym typeface="Times"/>
              </a:defRPr>
            </a:lvl6pPr>
            <a:lvl7pPr marR="0" lvl="6" algn="ctr" rtl="0">
              <a:spcBef>
                <a:spcPts val="275"/>
              </a:spcBef>
              <a:spcAft>
                <a:spcPts val="0"/>
              </a:spcAft>
              <a:buClr>
                <a:srgbClr val="000000"/>
              </a:buClr>
              <a:buSzPts val="900"/>
              <a:buFont typeface="Arial"/>
              <a:buNone/>
              <a:defRPr sz="2000" b="0" i="0" u="none" strike="noStrike" cap="none">
                <a:solidFill>
                  <a:srgbClr val="000000"/>
                </a:solidFill>
                <a:latin typeface="Times"/>
                <a:ea typeface="Times"/>
                <a:cs typeface="Times"/>
                <a:sym typeface="Times"/>
              </a:defRPr>
            </a:lvl7pPr>
            <a:lvl8pPr marR="0" lvl="7" algn="ctr" rtl="0">
              <a:spcBef>
                <a:spcPts val="275"/>
              </a:spcBef>
              <a:spcAft>
                <a:spcPts val="0"/>
              </a:spcAft>
              <a:buClr>
                <a:srgbClr val="000000"/>
              </a:buClr>
              <a:buSzPts val="900"/>
              <a:buFont typeface="Arial"/>
              <a:buNone/>
              <a:defRPr sz="2000" b="0" i="0" u="none" strike="noStrike" cap="none">
                <a:solidFill>
                  <a:srgbClr val="000000"/>
                </a:solidFill>
                <a:latin typeface="Times"/>
                <a:ea typeface="Times"/>
                <a:cs typeface="Times"/>
                <a:sym typeface="Times"/>
              </a:defRPr>
            </a:lvl8pPr>
            <a:lvl9pPr marR="0" lvl="8" algn="ctr" rtl="0">
              <a:spcBef>
                <a:spcPts val="275"/>
              </a:spcBef>
              <a:spcAft>
                <a:spcPts val="275"/>
              </a:spcAft>
              <a:buClr>
                <a:srgbClr val="000000"/>
              </a:buClr>
              <a:buSzPts val="900"/>
              <a:buFont typeface="Arial"/>
              <a:buNone/>
              <a:defRPr sz="2000" b="0" i="0" u="none" strike="noStrike" cap="none">
                <a:solidFill>
                  <a:srgbClr val="000000"/>
                </a:solidFill>
                <a:latin typeface="Times"/>
                <a:ea typeface="Times"/>
                <a:cs typeface="Times"/>
                <a:sym typeface="Time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3"/>
        <p:cNvGrpSpPr/>
        <p:nvPr/>
      </p:nvGrpSpPr>
      <p:grpSpPr>
        <a:xfrm>
          <a:off x="0" y="0"/>
          <a:ext cx="0" cy="0"/>
          <a:chOff x="0" y="0"/>
          <a:chExt cx="0" cy="0"/>
        </a:xfrm>
      </p:grpSpPr>
      <p:sp>
        <p:nvSpPr>
          <p:cNvPr id="14" name="Google Shape;14;p5"/>
          <p:cNvSpPr txBox="1">
            <a:spLocks noGrp="1"/>
          </p:cNvSpPr>
          <p:nvPr>
            <p:ph type="title"/>
          </p:nvPr>
        </p:nvSpPr>
        <p:spPr>
          <a:xfrm>
            <a:off x="796925" y="4857750"/>
            <a:ext cx="8567738" cy="15017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rgbClr val="000000"/>
                </a:solidFill>
                <a:latin typeface="Times"/>
                <a:ea typeface="Times"/>
                <a:cs typeface="Times"/>
                <a:sym typeface="Times"/>
              </a:defRPr>
            </a:lvl1pPr>
            <a:lvl2pPr marR="0" lvl="1" algn="ctr" rtl="0">
              <a:spcBef>
                <a:spcPts val="0"/>
              </a:spcBef>
              <a:spcAft>
                <a:spcPts val="0"/>
              </a:spcAft>
              <a:buSzPts val="1400"/>
              <a:buNone/>
              <a:defRPr sz="4400" b="0" i="0" u="none" strike="noStrike" cap="none">
                <a:solidFill>
                  <a:srgbClr val="000000"/>
                </a:solidFill>
                <a:latin typeface="Times"/>
                <a:ea typeface="Times"/>
                <a:cs typeface="Times"/>
                <a:sym typeface="Times"/>
              </a:defRPr>
            </a:lvl2pPr>
            <a:lvl3pPr marR="0" lvl="2" algn="ctr" rtl="0">
              <a:spcBef>
                <a:spcPts val="0"/>
              </a:spcBef>
              <a:spcAft>
                <a:spcPts val="0"/>
              </a:spcAft>
              <a:buSzPts val="1400"/>
              <a:buNone/>
              <a:defRPr sz="4400" b="0" i="0" u="none" strike="noStrike" cap="none">
                <a:solidFill>
                  <a:srgbClr val="000000"/>
                </a:solidFill>
                <a:latin typeface="Times"/>
                <a:ea typeface="Times"/>
                <a:cs typeface="Times"/>
                <a:sym typeface="Times"/>
              </a:defRPr>
            </a:lvl3pPr>
            <a:lvl4pPr marR="0" lvl="3" algn="ctr" rtl="0">
              <a:spcBef>
                <a:spcPts val="0"/>
              </a:spcBef>
              <a:spcAft>
                <a:spcPts val="0"/>
              </a:spcAft>
              <a:buSzPts val="1400"/>
              <a:buNone/>
              <a:defRPr sz="4400" b="0" i="0" u="none" strike="noStrike" cap="none">
                <a:solidFill>
                  <a:srgbClr val="000000"/>
                </a:solidFill>
                <a:latin typeface="Times"/>
                <a:ea typeface="Times"/>
                <a:cs typeface="Times"/>
                <a:sym typeface="Times"/>
              </a:defRPr>
            </a:lvl4pPr>
            <a:lvl5pPr marR="0" lvl="4" algn="ctr" rtl="0">
              <a:spcBef>
                <a:spcPts val="0"/>
              </a:spcBef>
              <a:spcAft>
                <a:spcPts val="0"/>
              </a:spcAft>
              <a:buSzPts val="1400"/>
              <a:buNone/>
              <a:defRPr sz="4400" b="0" i="0" u="none" strike="noStrike" cap="none">
                <a:solidFill>
                  <a:srgbClr val="000000"/>
                </a:solidFill>
                <a:latin typeface="Times"/>
                <a:ea typeface="Times"/>
                <a:cs typeface="Times"/>
                <a:sym typeface="Times"/>
              </a:defRPr>
            </a:lvl5pPr>
            <a:lvl6pPr marR="0" lvl="5"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6pPr>
            <a:lvl7pPr marR="0" lvl="6"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7pPr>
            <a:lvl8pPr marR="0" lvl="7"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8pPr>
            <a:lvl9pPr marR="0" lvl="8"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9pPr>
          </a:lstStyle>
          <a:p>
            <a:endParaRPr/>
          </a:p>
        </p:txBody>
      </p:sp>
      <p:sp>
        <p:nvSpPr>
          <p:cNvPr id="15" name="Google Shape;15;p5"/>
          <p:cNvSpPr txBox="1">
            <a:spLocks noGrp="1"/>
          </p:cNvSpPr>
          <p:nvPr>
            <p:ph type="body" idx="1"/>
          </p:nvPr>
        </p:nvSpPr>
        <p:spPr>
          <a:xfrm>
            <a:off x="796925" y="3203575"/>
            <a:ext cx="8567738" cy="1654175"/>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0"/>
              </a:spcBef>
              <a:spcAft>
                <a:spcPts val="0"/>
              </a:spcAft>
              <a:buClr>
                <a:srgbClr val="000000"/>
              </a:buClr>
              <a:buSzPts val="900"/>
              <a:buFont typeface="Arial"/>
              <a:buNone/>
              <a:defRPr sz="2000" b="0" i="0" u="none" strike="noStrike" cap="none">
                <a:solidFill>
                  <a:srgbClr val="000000"/>
                </a:solidFill>
                <a:latin typeface="Times"/>
                <a:ea typeface="Times"/>
                <a:cs typeface="Times"/>
                <a:sym typeface="Times"/>
              </a:defRPr>
            </a:lvl1pPr>
            <a:lvl2pPr marL="914400" marR="0" lvl="1" indent="-228600" algn="l" rtl="0">
              <a:spcBef>
                <a:spcPts val="1413"/>
              </a:spcBef>
              <a:spcAft>
                <a:spcPts val="0"/>
              </a:spcAft>
              <a:buClr>
                <a:srgbClr val="000000"/>
              </a:buClr>
              <a:buSzPts val="1350"/>
              <a:buFont typeface="Arial"/>
              <a:buNone/>
              <a:defRPr sz="1800" b="0" i="0" u="none" strike="noStrike" cap="none">
                <a:solidFill>
                  <a:srgbClr val="000000"/>
                </a:solidFill>
                <a:latin typeface="Times"/>
                <a:ea typeface="Times"/>
                <a:cs typeface="Times"/>
                <a:sym typeface="Times"/>
              </a:defRPr>
            </a:lvl2pPr>
            <a:lvl3pPr marL="1371600" marR="0" lvl="2" indent="-228600" algn="l" rtl="0">
              <a:spcBef>
                <a:spcPts val="1125"/>
              </a:spcBef>
              <a:spcAft>
                <a:spcPts val="0"/>
              </a:spcAft>
              <a:buClr>
                <a:srgbClr val="000000"/>
              </a:buClr>
              <a:buSzPts val="720"/>
              <a:buFont typeface="Arial"/>
              <a:buNone/>
              <a:defRPr sz="1600" b="0" i="0" u="none" strike="noStrike" cap="none">
                <a:solidFill>
                  <a:srgbClr val="000000"/>
                </a:solidFill>
                <a:latin typeface="Times"/>
                <a:ea typeface="Times"/>
                <a:cs typeface="Times"/>
                <a:sym typeface="Times"/>
              </a:defRPr>
            </a:lvl3pPr>
            <a:lvl4pPr marL="1828800" marR="0" lvl="3" indent="-228600" algn="l" rtl="0">
              <a:spcBef>
                <a:spcPts val="850"/>
              </a:spcBef>
              <a:spcAft>
                <a:spcPts val="0"/>
              </a:spcAft>
              <a:buClr>
                <a:srgbClr val="000000"/>
              </a:buClr>
              <a:buSzPts val="1050"/>
              <a:buFont typeface="Arial"/>
              <a:buNone/>
              <a:defRPr sz="1400" b="0" i="0" u="none" strike="noStrike" cap="none">
                <a:solidFill>
                  <a:srgbClr val="000000"/>
                </a:solidFill>
                <a:latin typeface="Times"/>
                <a:ea typeface="Times"/>
                <a:cs typeface="Times"/>
                <a:sym typeface="Times"/>
              </a:defRPr>
            </a:lvl4pPr>
            <a:lvl5pPr marL="2286000" marR="0" lvl="4" indent="-228600" algn="l" rtl="0">
              <a:spcBef>
                <a:spcPts val="563"/>
              </a:spcBef>
              <a:spcAft>
                <a:spcPts val="0"/>
              </a:spcAft>
              <a:buClr>
                <a:srgbClr val="000000"/>
              </a:buClr>
              <a:buSzPts val="630"/>
              <a:buFont typeface="Arial"/>
              <a:buNone/>
              <a:defRPr sz="1400" b="0" i="0" u="none" strike="noStrike" cap="none">
                <a:solidFill>
                  <a:srgbClr val="000000"/>
                </a:solidFill>
                <a:latin typeface="Times"/>
                <a:ea typeface="Times"/>
                <a:cs typeface="Times"/>
                <a:sym typeface="Times"/>
              </a:defRPr>
            </a:lvl5pPr>
            <a:lvl6pPr marL="2743200" marR="0" lvl="5" indent="-228600" algn="l" rtl="0">
              <a:spcBef>
                <a:spcPts val="275"/>
              </a:spcBef>
              <a:spcAft>
                <a:spcPts val="0"/>
              </a:spcAft>
              <a:buClr>
                <a:srgbClr val="000000"/>
              </a:buClr>
              <a:buSzPts val="630"/>
              <a:buFont typeface="Arial"/>
              <a:buNone/>
              <a:defRPr sz="1400" b="0" i="0" u="none" strike="noStrike" cap="none">
                <a:solidFill>
                  <a:srgbClr val="000000"/>
                </a:solidFill>
                <a:latin typeface="Times"/>
                <a:ea typeface="Times"/>
                <a:cs typeface="Times"/>
                <a:sym typeface="Times"/>
              </a:defRPr>
            </a:lvl6pPr>
            <a:lvl7pPr marL="3200400" marR="0" lvl="6" indent="-228600" algn="l" rtl="0">
              <a:spcBef>
                <a:spcPts val="275"/>
              </a:spcBef>
              <a:spcAft>
                <a:spcPts val="0"/>
              </a:spcAft>
              <a:buClr>
                <a:srgbClr val="000000"/>
              </a:buClr>
              <a:buSzPts val="630"/>
              <a:buFont typeface="Arial"/>
              <a:buNone/>
              <a:defRPr sz="1400" b="0" i="0" u="none" strike="noStrike" cap="none">
                <a:solidFill>
                  <a:srgbClr val="000000"/>
                </a:solidFill>
                <a:latin typeface="Times"/>
                <a:ea typeface="Times"/>
                <a:cs typeface="Times"/>
                <a:sym typeface="Times"/>
              </a:defRPr>
            </a:lvl7pPr>
            <a:lvl8pPr marL="3657600" marR="0" lvl="7" indent="-228600" algn="l" rtl="0">
              <a:spcBef>
                <a:spcPts val="275"/>
              </a:spcBef>
              <a:spcAft>
                <a:spcPts val="0"/>
              </a:spcAft>
              <a:buClr>
                <a:srgbClr val="000000"/>
              </a:buClr>
              <a:buSzPts val="630"/>
              <a:buFont typeface="Arial"/>
              <a:buNone/>
              <a:defRPr sz="1400" b="0" i="0" u="none" strike="noStrike" cap="none">
                <a:solidFill>
                  <a:srgbClr val="000000"/>
                </a:solidFill>
                <a:latin typeface="Times"/>
                <a:ea typeface="Times"/>
                <a:cs typeface="Times"/>
                <a:sym typeface="Times"/>
              </a:defRPr>
            </a:lvl8pPr>
            <a:lvl9pPr marL="4114800" marR="0" lvl="8" indent="-228600" algn="l" rtl="0">
              <a:spcBef>
                <a:spcPts val="275"/>
              </a:spcBef>
              <a:spcAft>
                <a:spcPts val="275"/>
              </a:spcAft>
              <a:buClr>
                <a:srgbClr val="000000"/>
              </a:buClr>
              <a:buSzPts val="630"/>
              <a:buFont typeface="Arial"/>
              <a:buNone/>
              <a:defRPr sz="1400" b="0" i="0" u="none" strike="noStrike" cap="none">
                <a:solidFill>
                  <a:srgbClr val="000000"/>
                </a:solidFill>
                <a:latin typeface="Times"/>
                <a:ea typeface="Times"/>
                <a:cs typeface="Times"/>
                <a:sym typeface="Time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16"/>
        <p:cNvGrpSpPr/>
        <p:nvPr/>
      </p:nvGrpSpPr>
      <p:grpSpPr>
        <a:xfrm>
          <a:off x="0" y="0"/>
          <a:ext cx="0" cy="0"/>
          <a:chOff x="0" y="0"/>
          <a:chExt cx="0" cy="0"/>
        </a:xfrm>
      </p:grpSpPr>
      <p:sp>
        <p:nvSpPr>
          <p:cNvPr id="17" name="Google Shape;17;p6"/>
          <p:cNvSpPr txBox="1">
            <a:spLocks noGrp="1"/>
          </p:cNvSpPr>
          <p:nvPr>
            <p:ph type="title"/>
          </p:nvPr>
        </p:nvSpPr>
        <p:spPr>
          <a:xfrm>
            <a:off x="504825" y="303213"/>
            <a:ext cx="9072563" cy="1258887"/>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rgbClr val="000000"/>
                </a:solidFill>
                <a:latin typeface="Times"/>
                <a:ea typeface="Times"/>
                <a:cs typeface="Times"/>
                <a:sym typeface="Times"/>
              </a:defRPr>
            </a:lvl1pPr>
            <a:lvl2pPr marR="0" lvl="1" algn="ctr" rtl="0">
              <a:spcBef>
                <a:spcPts val="0"/>
              </a:spcBef>
              <a:spcAft>
                <a:spcPts val="0"/>
              </a:spcAft>
              <a:buSzPts val="1400"/>
              <a:buNone/>
              <a:defRPr sz="4400" b="0" i="0" u="none" strike="noStrike" cap="none">
                <a:solidFill>
                  <a:srgbClr val="000000"/>
                </a:solidFill>
                <a:latin typeface="Times"/>
                <a:ea typeface="Times"/>
                <a:cs typeface="Times"/>
                <a:sym typeface="Times"/>
              </a:defRPr>
            </a:lvl2pPr>
            <a:lvl3pPr marR="0" lvl="2" algn="ctr" rtl="0">
              <a:spcBef>
                <a:spcPts val="0"/>
              </a:spcBef>
              <a:spcAft>
                <a:spcPts val="0"/>
              </a:spcAft>
              <a:buSzPts val="1400"/>
              <a:buNone/>
              <a:defRPr sz="4400" b="0" i="0" u="none" strike="noStrike" cap="none">
                <a:solidFill>
                  <a:srgbClr val="000000"/>
                </a:solidFill>
                <a:latin typeface="Times"/>
                <a:ea typeface="Times"/>
                <a:cs typeface="Times"/>
                <a:sym typeface="Times"/>
              </a:defRPr>
            </a:lvl3pPr>
            <a:lvl4pPr marR="0" lvl="3" algn="ctr" rtl="0">
              <a:spcBef>
                <a:spcPts val="0"/>
              </a:spcBef>
              <a:spcAft>
                <a:spcPts val="0"/>
              </a:spcAft>
              <a:buSzPts val="1400"/>
              <a:buNone/>
              <a:defRPr sz="4400" b="0" i="0" u="none" strike="noStrike" cap="none">
                <a:solidFill>
                  <a:srgbClr val="000000"/>
                </a:solidFill>
                <a:latin typeface="Times"/>
                <a:ea typeface="Times"/>
                <a:cs typeface="Times"/>
                <a:sym typeface="Times"/>
              </a:defRPr>
            </a:lvl4pPr>
            <a:lvl5pPr marR="0" lvl="4" algn="ctr" rtl="0">
              <a:spcBef>
                <a:spcPts val="0"/>
              </a:spcBef>
              <a:spcAft>
                <a:spcPts val="0"/>
              </a:spcAft>
              <a:buSzPts val="1400"/>
              <a:buNone/>
              <a:defRPr sz="4400" b="0" i="0" u="none" strike="noStrike" cap="none">
                <a:solidFill>
                  <a:srgbClr val="000000"/>
                </a:solidFill>
                <a:latin typeface="Times"/>
                <a:ea typeface="Times"/>
                <a:cs typeface="Times"/>
                <a:sym typeface="Times"/>
              </a:defRPr>
            </a:lvl5pPr>
            <a:lvl6pPr marR="0" lvl="5"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6pPr>
            <a:lvl7pPr marR="0" lvl="6"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7pPr>
            <a:lvl8pPr marR="0" lvl="7"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8pPr>
            <a:lvl9pPr marR="0" lvl="8"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9pPr>
          </a:lstStyle>
          <a:p>
            <a:endParaRPr/>
          </a:p>
        </p:txBody>
      </p:sp>
      <p:sp>
        <p:nvSpPr>
          <p:cNvPr id="18" name="Google Shape;18;p6"/>
          <p:cNvSpPr txBox="1">
            <a:spLocks noGrp="1"/>
          </p:cNvSpPr>
          <p:nvPr>
            <p:ph type="body" idx="1"/>
          </p:nvPr>
        </p:nvSpPr>
        <p:spPr>
          <a:xfrm>
            <a:off x="504825" y="1763713"/>
            <a:ext cx="4459288" cy="4989512"/>
          </a:xfrm>
          <a:prstGeom prst="rect">
            <a:avLst/>
          </a:prstGeom>
          <a:noFill/>
          <a:ln>
            <a:noFill/>
          </a:ln>
        </p:spPr>
        <p:txBody>
          <a:bodyPr spcFirstLastPara="1" wrap="square" lIns="91425" tIns="45700" rIns="91425" bIns="45700" anchor="t" anchorCtr="0">
            <a:noAutofit/>
          </a:bodyPr>
          <a:lstStyle>
            <a:lvl1pPr marL="457200" marR="0" lvl="0" indent="-308610" algn="l" rtl="0">
              <a:spcBef>
                <a:spcPts val="0"/>
              </a:spcBef>
              <a:spcAft>
                <a:spcPts val="0"/>
              </a:spcAft>
              <a:buClr>
                <a:srgbClr val="000000"/>
              </a:buClr>
              <a:buSzPts val="1260"/>
              <a:buFont typeface="Arial"/>
              <a:buChar char="&quot;"/>
              <a:defRPr sz="2800" b="0" i="0" u="none" strike="noStrike" cap="none">
                <a:solidFill>
                  <a:srgbClr val="000000"/>
                </a:solidFill>
                <a:latin typeface="Times"/>
                <a:ea typeface="Times"/>
                <a:cs typeface="Times"/>
                <a:sym typeface="Times"/>
              </a:defRPr>
            </a:lvl1pPr>
            <a:lvl2pPr marL="914400" marR="0" lvl="1" indent="-342900" algn="l" rtl="0">
              <a:spcBef>
                <a:spcPts val="1413"/>
              </a:spcBef>
              <a:spcAft>
                <a:spcPts val="0"/>
              </a:spcAft>
              <a:buClr>
                <a:srgbClr val="000000"/>
              </a:buClr>
              <a:buSzPts val="1800"/>
              <a:buFont typeface="Arial"/>
              <a:buChar char=""/>
              <a:defRPr sz="2400" b="0" i="0" u="none" strike="noStrike" cap="none">
                <a:solidFill>
                  <a:srgbClr val="000000"/>
                </a:solidFill>
                <a:latin typeface="Times"/>
                <a:ea typeface="Times"/>
                <a:cs typeface="Times"/>
                <a:sym typeface="Times"/>
              </a:defRPr>
            </a:lvl2pPr>
            <a:lvl3pPr marL="1371600" marR="0" lvl="2" indent="-285750" algn="l" rtl="0">
              <a:spcBef>
                <a:spcPts val="1125"/>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3pPr>
            <a:lvl4pPr marL="1828800" marR="0" lvl="3" indent="-314325" algn="l" rtl="0">
              <a:spcBef>
                <a:spcPts val="850"/>
              </a:spcBef>
              <a:spcAft>
                <a:spcPts val="0"/>
              </a:spcAft>
              <a:buClr>
                <a:srgbClr val="000000"/>
              </a:buClr>
              <a:buSzPts val="1350"/>
              <a:buFont typeface="Arial"/>
              <a:buChar char=""/>
              <a:defRPr sz="1800" b="0" i="0" u="none" strike="noStrike" cap="none">
                <a:solidFill>
                  <a:srgbClr val="000000"/>
                </a:solidFill>
                <a:latin typeface="Times"/>
                <a:ea typeface="Times"/>
                <a:cs typeface="Times"/>
                <a:sym typeface="Times"/>
              </a:defRPr>
            </a:lvl4pPr>
            <a:lvl5pPr marL="2286000" marR="0" lvl="4" indent="-280035" algn="l" rtl="0">
              <a:spcBef>
                <a:spcPts val="563"/>
              </a:spcBef>
              <a:spcAft>
                <a:spcPts val="0"/>
              </a:spcAft>
              <a:buClr>
                <a:srgbClr val="000000"/>
              </a:buClr>
              <a:buSzPts val="810"/>
              <a:buFont typeface="Arial"/>
              <a:buChar char="&quot;"/>
              <a:defRPr sz="1800" b="0" i="0" u="none" strike="noStrike" cap="none">
                <a:solidFill>
                  <a:srgbClr val="000000"/>
                </a:solidFill>
                <a:latin typeface="Times"/>
                <a:ea typeface="Times"/>
                <a:cs typeface="Times"/>
                <a:sym typeface="Times"/>
              </a:defRPr>
            </a:lvl5pPr>
            <a:lvl6pPr marL="2743200" marR="0" lvl="5" indent="-280035" algn="l" rtl="0">
              <a:spcBef>
                <a:spcPts val="275"/>
              </a:spcBef>
              <a:spcAft>
                <a:spcPts val="0"/>
              </a:spcAft>
              <a:buClr>
                <a:srgbClr val="000000"/>
              </a:buClr>
              <a:buSzPts val="810"/>
              <a:buFont typeface="Arial"/>
              <a:buChar char="&quot;"/>
              <a:defRPr sz="1800" b="0" i="0" u="none" strike="noStrike" cap="none">
                <a:solidFill>
                  <a:srgbClr val="000000"/>
                </a:solidFill>
                <a:latin typeface="Times"/>
                <a:ea typeface="Times"/>
                <a:cs typeface="Times"/>
                <a:sym typeface="Times"/>
              </a:defRPr>
            </a:lvl6pPr>
            <a:lvl7pPr marL="3200400" marR="0" lvl="6" indent="-280035" algn="l" rtl="0">
              <a:spcBef>
                <a:spcPts val="275"/>
              </a:spcBef>
              <a:spcAft>
                <a:spcPts val="0"/>
              </a:spcAft>
              <a:buClr>
                <a:srgbClr val="000000"/>
              </a:buClr>
              <a:buSzPts val="810"/>
              <a:buFont typeface="Arial"/>
              <a:buChar char="&quot;"/>
              <a:defRPr sz="1800" b="0" i="0" u="none" strike="noStrike" cap="none">
                <a:solidFill>
                  <a:srgbClr val="000000"/>
                </a:solidFill>
                <a:latin typeface="Times"/>
                <a:ea typeface="Times"/>
                <a:cs typeface="Times"/>
                <a:sym typeface="Times"/>
              </a:defRPr>
            </a:lvl7pPr>
            <a:lvl8pPr marL="3657600" marR="0" lvl="7" indent="-280034" algn="l" rtl="0">
              <a:spcBef>
                <a:spcPts val="275"/>
              </a:spcBef>
              <a:spcAft>
                <a:spcPts val="0"/>
              </a:spcAft>
              <a:buClr>
                <a:srgbClr val="000000"/>
              </a:buClr>
              <a:buSzPts val="810"/>
              <a:buFont typeface="Arial"/>
              <a:buChar char="&quot;"/>
              <a:defRPr sz="1800" b="0" i="0" u="none" strike="noStrike" cap="none">
                <a:solidFill>
                  <a:srgbClr val="000000"/>
                </a:solidFill>
                <a:latin typeface="Times"/>
                <a:ea typeface="Times"/>
                <a:cs typeface="Times"/>
                <a:sym typeface="Times"/>
              </a:defRPr>
            </a:lvl8pPr>
            <a:lvl9pPr marL="4114800" marR="0" lvl="8" indent="-280034" algn="l" rtl="0">
              <a:spcBef>
                <a:spcPts val="275"/>
              </a:spcBef>
              <a:spcAft>
                <a:spcPts val="275"/>
              </a:spcAft>
              <a:buClr>
                <a:srgbClr val="000000"/>
              </a:buClr>
              <a:buSzPts val="810"/>
              <a:buFont typeface="Arial"/>
              <a:buChar char="&quot;"/>
              <a:defRPr sz="1800" b="0" i="0" u="none" strike="noStrike" cap="none">
                <a:solidFill>
                  <a:srgbClr val="000000"/>
                </a:solidFill>
                <a:latin typeface="Times"/>
                <a:ea typeface="Times"/>
                <a:cs typeface="Times"/>
                <a:sym typeface="Times"/>
              </a:defRPr>
            </a:lvl9pPr>
          </a:lstStyle>
          <a:p>
            <a:endParaRPr/>
          </a:p>
        </p:txBody>
      </p:sp>
      <p:sp>
        <p:nvSpPr>
          <p:cNvPr id="19" name="Google Shape;19;p6"/>
          <p:cNvSpPr txBox="1">
            <a:spLocks noGrp="1"/>
          </p:cNvSpPr>
          <p:nvPr>
            <p:ph type="body" idx="2"/>
          </p:nvPr>
        </p:nvSpPr>
        <p:spPr>
          <a:xfrm>
            <a:off x="5116513" y="1763713"/>
            <a:ext cx="4460875" cy="4989512"/>
          </a:xfrm>
          <a:prstGeom prst="rect">
            <a:avLst/>
          </a:prstGeom>
          <a:noFill/>
          <a:ln>
            <a:noFill/>
          </a:ln>
        </p:spPr>
        <p:txBody>
          <a:bodyPr spcFirstLastPara="1" wrap="square" lIns="91425" tIns="45700" rIns="91425" bIns="45700" anchor="t" anchorCtr="0">
            <a:noAutofit/>
          </a:bodyPr>
          <a:lstStyle>
            <a:lvl1pPr marL="457200" marR="0" lvl="0" indent="-308610" algn="l" rtl="0">
              <a:spcBef>
                <a:spcPts val="0"/>
              </a:spcBef>
              <a:spcAft>
                <a:spcPts val="0"/>
              </a:spcAft>
              <a:buClr>
                <a:srgbClr val="000000"/>
              </a:buClr>
              <a:buSzPts val="1260"/>
              <a:buFont typeface="Arial"/>
              <a:buChar char="&quot;"/>
              <a:defRPr sz="2800" b="0" i="0" u="none" strike="noStrike" cap="none">
                <a:solidFill>
                  <a:srgbClr val="000000"/>
                </a:solidFill>
                <a:latin typeface="Times"/>
                <a:ea typeface="Times"/>
                <a:cs typeface="Times"/>
                <a:sym typeface="Times"/>
              </a:defRPr>
            </a:lvl1pPr>
            <a:lvl2pPr marL="914400" marR="0" lvl="1" indent="-342900" algn="l" rtl="0">
              <a:spcBef>
                <a:spcPts val="1413"/>
              </a:spcBef>
              <a:spcAft>
                <a:spcPts val="0"/>
              </a:spcAft>
              <a:buClr>
                <a:srgbClr val="000000"/>
              </a:buClr>
              <a:buSzPts val="1800"/>
              <a:buFont typeface="Arial"/>
              <a:buChar char=""/>
              <a:defRPr sz="2400" b="0" i="0" u="none" strike="noStrike" cap="none">
                <a:solidFill>
                  <a:srgbClr val="000000"/>
                </a:solidFill>
                <a:latin typeface="Times"/>
                <a:ea typeface="Times"/>
                <a:cs typeface="Times"/>
                <a:sym typeface="Times"/>
              </a:defRPr>
            </a:lvl2pPr>
            <a:lvl3pPr marL="1371600" marR="0" lvl="2" indent="-285750" algn="l" rtl="0">
              <a:spcBef>
                <a:spcPts val="1125"/>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3pPr>
            <a:lvl4pPr marL="1828800" marR="0" lvl="3" indent="-314325" algn="l" rtl="0">
              <a:spcBef>
                <a:spcPts val="850"/>
              </a:spcBef>
              <a:spcAft>
                <a:spcPts val="0"/>
              </a:spcAft>
              <a:buClr>
                <a:srgbClr val="000000"/>
              </a:buClr>
              <a:buSzPts val="1350"/>
              <a:buFont typeface="Arial"/>
              <a:buChar char=""/>
              <a:defRPr sz="1800" b="0" i="0" u="none" strike="noStrike" cap="none">
                <a:solidFill>
                  <a:srgbClr val="000000"/>
                </a:solidFill>
                <a:latin typeface="Times"/>
                <a:ea typeface="Times"/>
                <a:cs typeface="Times"/>
                <a:sym typeface="Times"/>
              </a:defRPr>
            </a:lvl4pPr>
            <a:lvl5pPr marL="2286000" marR="0" lvl="4" indent="-280035" algn="l" rtl="0">
              <a:spcBef>
                <a:spcPts val="563"/>
              </a:spcBef>
              <a:spcAft>
                <a:spcPts val="0"/>
              </a:spcAft>
              <a:buClr>
                <a:srgbClr val="000000"/>
              </a:buClr>
              <a:buSzPts val="810"/>
              <a:buFont typeface="Arial"/>
              <a:buChar char="&quot;"/>
              <a:defRPr sz="1800" b="0" i="0" u="none" strike="noStrike" cap="none">
                <a:solidFill>
                  <a:srgbClr val="000000"/>
                </a:solidFill>
                <a:latin typeface="Times"/>
                <a:ea typeface="Times"/>
                <a:cs typeface="Times"/>
                <a:sym typeface="Times"/>
              </a:defRPr>
            </a:lvl5pPr>
            <a:lvl6pPr marL="2743200" marR="0" lvl="5" indent="-280035" algn="l" rtl="0">
              <a:spcBef>
                <a:spcPts val="275"/>
              </a:spcBef>
              <a:spcAft>
                <a:spcPts val="0"/>
              </a:spcAft>
              <a:buClr>
                <a:srgbClr val="000000"/>
              </a:buClr>
              <a:buSzPts val="810"/>
              <a:buFont typeface="Arial"/>
              <a:buChar char="&quot;"/>
              <a:defRPr sz="1800" b="0" i="0" u="none" strike="noStrike" cap="none">
                <a:solidFill>
                  <a:srgbClr val="000000"/>
                </a:solidFill>
                <a:latin typeface="Times"/>
                <a:ea typeface="Times"/>
                <a:cs typeface="Times"/>
                <a:sym typeface="Times"/>
              </a:defRPr>
            </a:lvl6pPr>
            <a:lvl7pPr marL="3200400" marR="0" lvl="6" indent="-280035" algn="l" rtl="0">
              <a:spcBef>
                <a:spcPts val="275"/>
              </a:spcBef>
              <a:spcAft>
                <a:spcPts val="0"/>
              </a:spcAft>
              <a:buClr>
                <a:srgbClr val="000000"/>
              </a:buClr>
              <a:buSzPts val="810"/>
              <a:buFont typeface="Arial"/>
              <a:buChar char="&quot;"/>
              <a:defRPr sz="1800" b="0" i="0" u="none" strike="noStrike" cap="none">
                <a:solidFill>
                  <a:srgbClr val="000000"/>
                </a:solidFill>
                <a:latin typeface="Times"/>
                <a:ea typeface="Times"/>
                <a:cs typeface="Times"/>
                <a:sym typeface="Times"/>
              </a:defRPr>
            </a:lvl7pPr>
            <a:lvl8pPr marL="3657600" marR="0" lvl="7" indent="-280034" algn="l" rtl="0">
              <a:spcBef>
                <a:spcPts val="275"/>
              </a:spcBef>
              <a:spcAft>
                <a:spcPts val="0"/>
              </a:spcAft>
              <a:buClr>
                <a:srgbClr val="000000"/>
              </a:buClr>
              <a:buSzPts val="810"/>
              <a:buFont typeface="Arial"/>
              <a:buChar char="&quot;"/>
              <a:defRPr sz="1800" b="0" i="0" u="none" strike="noStrike" cap="none">
                <a:solidFill>
                  <a:srgbClr val="000000"/>
                </a:solidFill>
                <a:latin typeface="Times"/>
                <a:ea typeface="Times"/>
                <a:cs typeface="Times"/>
                <a:sym typeface="Times"/>
              </a:defRPr>
            </a:lvl8pPr>
            <a:lvl9pPr marL="4114800" marR="0" lvl="8" indent="-280034" algn="l" rtl="0">
              <a:spcBef>
                <a:spcPts val="275"/>
              </a:spcBef>
              <a:spcAft>
                <a:spcPts val="275"/>
              </a:spcAft>
              <a:buClr>
                <a:srgbClr val="000000"/>
              </a:buClr>
              <a:buSzPts val="810"/>
              <a:buFont typeface="Arial"/>
              <a:buChar char="&quot;"/>
              <a:defRPr sz="1800" b="0" i="0" u="none" strike="noStrike" cap="none">
                <a:solidFill>
                  <a:srgbClr val="000000"/>
                </a:solidFill>
                <a:latin typeface="Times"/>
                <a:ea typeface="Times"/>
                <a:cs typeface="Times"/>
                <a:sym typeface="Time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0"/>
        <p:cNvGrpSpPr/>
        <p:nvPr/>
      </p:nvGrpSpPr>
      <p:grpSpPr>
        <a:xfrm>
          <a:off x="0" y="0"/>
          <a:ext cx="0" cy="0"/>
          <a:chOff x="0" y="0"/>
          <a:chExt cx="0" cy="0"/>
        </a:xfrm>
      </p:grpSpPr>
      <p:sp>
        <p:nvSpPr>
          <p:cNvPr id="21" name="Google Shape;21;p7"/>
          <p:cNvSpPr txBox="1">
            <a:spLocks noGrp="1"/>
          </p:cNvSpPr>
          <p:nvPr>
            <p:ph type="title"/>
          </p:nvPr>
        </p:nvSpPr>
        <p:spPr>
          <a:xfrm>
            <a:off x="504825" y="303213"/>
            <a:ext cx="9072563" cy="1258887"/>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rgbClr val="000000"/>
                </a:solidFill>
                <a:latin typeface="Times"/>
                <a:ea typeface="Times"/>
                <a:cs typeface="Times"/>
                <a:sym typeface="Times"/>
              </a:defRPr>
            </a:lvl1pPr>
            <a:lvl2pPr marR="0" lvl="1" algn="ctr" rtl="0">
              <a:spcBef>
                <a:spcPts val="0"/>
              </a:spcBef>
              <a:spcAft>
                <a:spcPts val="0"/>
              </a:spcAft>
              <a:buSzPts val="1400"/>
              <a:buNone/>
              <a:defRPr sz="4400" b="0" i="0" u="none" strike="noStrike" cap="none">
                <a:solidFill>
                  <a:srgbClr val="000000"/>
                </a:solidFill>
                <a:latin typeface="Times"/>
                <a:ea typeface="Times"/>
                <a:cs typeface="Times"/>
                <a:sym typeface="Times"/>
              </a:defRPr>
            </a:lvl2pPr>
            <a:lvl3pPr marR="0" lvl="2" algn="ctr" rtl="0">
              <a:spcBef>
                <a:spcPts val="0"/>
              </a:spcBef>
              <a:spcAft>
                <a:spcPts val="0"/>
              </a:spcAft>
              <a:buSzPts val="1400"/>
              <a:buNone/>
              <a:defRPr sz="4400" b="0" i="0" u="none" strike="noStrike" cap="none">
                <a:solidFill>
                  <a:srgbClr val="000000"/>
                </a:solidFill>
                <a:latin typeface="Times"/>
                <a:ea typeface="Times"/>
                <a:cs typeface="Times"/>
                <a:sym typeface="Times"/>
              </a:defRPr>
            </a:lvl3pPr>
            <a:lvl4pPr marR="0" lvl="3" algn="ctr" rtl="0">
              <a:spcBef>
                <a:spcPts val="0"/>
              </a:spcBef>
              <a:spcAft>
                <a:spcPts val="0"/>
              </a:spcAft>
              <a:buSzPts val="1400"/>
              <a:buNone/>
              <a:defRPr sz="4400" b="0" i="0" u="none" strike="noStrike" cap="none">
                <a:solidFill>
                  <a:srgbClr val="000000"/>
                </a:solidFill>
                <a:latin typeface="Times"/>
                <a:ea typeface="Times"/>
                <a:cs typeface="Times"/>
                <a:sym typeface="Times"/>
              </a:defRPr>
            </a:lvl4pPr>
            <a:lvl5pPr marR="0" lvl="4" algn="ctr" rtl="0">
              <a:spcBef>
                <a:spcPts val="0"/>
              </a:spcBef>
              <a:spcAft>
                <a:spcPts val="0"/>
              </a:spcAft>
              <a:buSzPts val="1400"/>
              <a:buNone/>
              <a:defRPr sz="4400" b="0" i="0" u="none" strike="noStrike" cap="none">
                <a:solidFill>
                  <a:srgbClr val="000000"/>
                </a:solidFill>
                <a:latin typeface="Times"/>
                <a:ea typeface="Times"/>
                <a:cs typeface="Times"/>
                <a:sym typeface="Times"/>
              </a:defRPr>
            </a:lvl5pPr>
            <a:lvl6pPr marR="0" lvl="5"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6pPr>
            <a:lvl7pPr marR="0" lvl="6"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7pPr>
            <a:lvl8pPr marR="0" lvl="7"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8pPr>
            <a:lvl9pPr marR="0" lvl="8"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9pPr>
          </a:lstStyle>
          <a:p>
            <a:endParaRPr/>
          </a:p>
        </p:txBody>
      </p:sp>
      <p:sp>
        <p:nvSpPr>
          <p:cNvPr id="22" name="Google Shape;22;p7"/>
          <p:cNvSpPr txBox="1">
            <a:spLocks noGrp="1"/>
          </p:cNvSpPr>
          <p:nvPr>
            <p:ph type="body" idx="1"/>
          </p:nvPr>
        </p:nvSpPr>
        <p:spPr>
          <a:xfrm>
            <a:off x="504825" y="1692275"/>
            <a:ext cx="4452938" cy="70485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0"/>
              </a:spcBef>
              <a:spcAft>
                <a:spcPts val="0"/>
              </a:spcAft>
              <a:buClr>
                <a:srgbClr val="000000"/>
              </a:buClr>
              <a:buSzPts val="1080"/>
              <a:buFont typeface="Arial"/>
              <a:buNone/>
              <a:defRPr sz="2400" b="1" i="0" u="none" strike="noStrike" cap="none">
                <a:solidFill>
                  <a:srgbClr val="000000"/>
                </a:solidFill>
                <a:latin typeface="Times"/>
                <a:ea typeface="Times"/>
                <a:cs typeface="Times"/>
                <a:sym typeface="Times"/>
              </a:defRPr>
            </a:lvl1pPr>
            <a:lvl2pPr marL="914400" marR="0" lvl="1" indent="-228600" algn="l" rtl="0">
              <a:spcBef>
                <a:spcPts val="1413"/>
              </a:spcBef>
              <a:spcAft>
                <a:spcPts val="0"/>
              </a:spcAft>
              <a:buClr>
                <a:srgbClr val="000000"/>
              </a:buClr>
              <a:buSzPts val="1500"/>
              <a:buFont typeface="Arial"/>
              <a:buNone/>
              <a:defRPr sz="2000" b="1" i="0" u="none" strike="noStrike" cap="none">
                <a:solidFill>
                  <a:srgbClr val="000000"/>
                </a:solidFill>
                <a:latin typeface="Times"/>
                <a:ea typeface="Times"/>
                <a:cs typeface="Times"/>
                <a:sym typeface="Times"/>
              </a:defRPr>
            </a:lvl2pPr>
            <a:lvl3pPr marL="1371600" marR="0" lvl="2" indent="-228600" algn="l" rtl="0">
              <a:spcBef>
                <a:spcPts val="1125"/>
              </a:spcBef>
              <a:spcAft>
                <a:spcPts val="0"/>
              </a:spcAft>
              <a:buClr>
                <a:srgbClr val="000000"/>
              </a:buClr>
              <a:buSzPts val="810"/>
              <a:buFont typeface="Arial"/>
              <a:buNone/>
              <a:defRPr sz="1800" b="1" i="0" u="none" strike="noStrike" cap="none">
                <a:solidFill>
                  <a:srgbClr val="000000"/>
                </a:solidFill>
                <a:latin typeface="Times"/>
                <a:ea typeface="Times"/>
                <a:cs typeface="Times"/>
                <a:sym typeface="Times"/>
              </a:defRPr>
            </a:lvl3pPr>
            <a:lvl4pPr marL="1828800" marR="0" lvl="3" indent="-228600" algn="l" rtl="0">
              <a:spcBef>
                <a:spcPts val="850"/>
              </a:spcBef>
              <a:spcAft>
                <a:spcPts val="0"/>
              </a:spcAft>
              <a:buClr>
                <a:srgbClr val="000000"/>
              </a:buClr>
              <a:buSzPts val="1200"/>
              <a:buFont typeface="Arial"/>
              <a:buNone/>
              <a:defRPr sz="1600" b="1" i="0" u="none" strike="noStrike" cap="none">
                <a:solidFill>
                  <a:srgbClr val="000000"/>
                </a:solidFill>
                <a:latin typeface="Times"/>
                <a:ea typeface="Times"/>
                <a:cs typeface="Times"/>
                <a:sym typeface="Times"/>
              </a:defRPr>
            </a:lvl4pPr>
            <a:lvl5pPr marL="2286000" marR="0" lvl="4" indent="-228600" algn="l" rtl="0">
              <a:spcBef>
                <a:spcPts val="563"/>
              </a:spcBef>
              <a:spcAft>
                <a:spcPts val="0"/>
              </a:spcAft>
              <a:buClr>
                <a:srgbClr val="000000"/>
              </a:buClr>
              <a:buSzPts val="720"/>
              <a:buFont typeface="Arial"/>
              <a:buNone/>
              <a:defRPr sz="1600" b="1" i="0" u="none" strike="noStrike" cap="none">
                <a:solidFill>
                  <a:srgbClr val="000000"/>
                </a:solidFill>
                <a:latin typeface="Times"/>
                <a:ea typeface="Times"/>
                <a:cs typeface="Times"/>
                <a:sym typeface="Times"/>
              </a:defRPr>
            </a:lvl5pPr>
            <a:lvl6pPr marL="2743200" marR="0" lvl="5" indent="-228600" algn="l" rtl="0">
              <a:spcBef>
                <a:spcPts val="275"/>
              </a:spcBef>
              <a:spcAft>
                <a:spcPts val="0"/>
              </a:spcAft>
              <a:buClr>
                <a:srgbClr val="000000"/>
              </a:buClr>
              <a:buSzPts val="720"/>
              <a:buFont typeface="Arial"/>
              <a:buNone/>
              <a:defRPr sz="1600" b="1" i="0" u="none" strike="noStrike" cap="none">
                <a:solidFill>
                  <a:srgbClr val="000000"/>
                </a:solidFill>
                <a:latin typeface="Times"/>
                <a:ea typeface="Times"/>
                <a:cs typeface="Times"/>
                <a:sym typeface="Times"/>
              </a:defRPr>
            </a:lvl6pPr>
            <a:lvl7pPr marL="3200400" marR="0" lvl="6" indent="-228600" algn="l" rtl="0">
              <a:spcBef>
                <a:spcPts val="275"/>
              </a:spcBef>
              <a:spcAft>
                <a:spcPts val="0"/>
              </a:spcAft>
              <a:buClr>
                <a:srgbClr val="000000"/>
              </a:buClr>
              <a:buSzPts val="720"/>
              <a:buFont typeface="Arial"/>
              <a:buNone/>
              <a:defRPr sz="1600" b="1" i="0" u="none" strike="noStrike" cap="none">
                <a:solidFill>
                  <a:srgbClr val="000000"/>
                </a:solidFill>
                <a:latin typeface="Times"/>
                <a:ea typeface="Times"/>
                <a:cs typeface="Times"/>
                <a:sym typeface="Times"/>
              </a:defRPr>
            </a:lvl7pPr>
            <a:lvl8pPr marL="3657600" marR="0" lvl="7" indent="-228600" algn="l" rtl="0">
              <a:spcBef>
                <a:spcPts val="275"/>
              </a:spcBef>
              <a:spcAft>
                <a:spcPts val="0"/>
              </a:spcAft>
              <a:buClr>
                <a:srgbClr val="000000"/>
              </a:buClr>
              <a:buSzPts val="720"/>
              <a:buFont typeface="Arial"/>
              <a:buNone/>
              <a:defRPr sz="1600" b="1" i="0" u="none" strike="noStrike" cap="none">
                <a:solidFill>
                  <a:srgbClr val="000000"/>
                </a:solidFill>
                <a:latin typeface="Times"/>
                <a:ea typeface="Times"/>
                <a:cs typeface="Times"/>
                <a:sym typeface="Times"/>
              </a:defRPr>
            </a:lvl8pPr>
            <a:lvl9pPr marL="4114800" marR="0" lvl="8" indent="-228600" algn="l" rtl="0">
              <a:spcBef>
                <a:spcPts val="275"/>
              </a:spcBef>
              <a:spcAft>
                <a:spcPts val="275"/>
              </a:spcAft>
              <a:buClr>
                <a:srgbClr val="000000"/>
              </a:buClr>
              <a:buSzPts val="720"/>
              <a:buFont typeface="Arial"/>
              <a:buNone/>
              <a:defRPr sz="1600" b="1" i="0" u="none" strike="noStrike" cap="none">
                <a:solidFill>
                  <a:srgbClr val="000000"/>
                </a:solidFill>
                <a:latin typeface="Times"/>
                <a:ea typeface="Times"/>
                <a:cs typeface="Times"/>
                <a:sym typeface="Times"/>
              </a:defRPr>
            </a:lvl9pPr>
          </a:lstStyle>
          <a:p>
            <a:endParaRPr/>
          </a:p>
        </p:txBody>
      </p:sp>
      <p:sp>
        <p:nvSpPr>
          <p:cNvPr id="23" name="Google Shape;23;p7"/>
          <p:cNvSpPr txBox="1">
            <a:spLocks noGrp="1"/>
          </p:cNvSpPr>
          <p:nvPr>
            <p:ph type="body" idx="2"/>
          </p:nvPr>
        </p:nvSpPr>
        <p:spPr>
          <a:xfrm>
            <a:off x="504825" y="2397125"/>
            <a:ext cx="4452938" cy="4356100"/>
          </a:xfrm>
          <a:prstGeom prst="rect">
            <a:avLst/>
          </a:prstGeom>
          <a:noFill/>
          <a:ln>
            <a:noFill/>
          </a:ln>
        </p:spPr>
        <p:txBody>
          <a:bodyPr spcFirstLastPara="1" wrap="square" lIns="91425" tIns="45700" rIns="91425" bIns="45700" anchor="t" anchorCtr="0">
            <a:noAutofit/>
          </a:bodyPr>
          <a:lstStyle>
            <a:lvl1pPr marL="457200" marR="0" lvl="0" indent="-297180" algn="l" rtl="0">
              <a:spcBef>
                <a:spcPts val="0"/>
              </a:spcBef>
              <a:spcAft>
                <a:spcPts val="0"/>
              </a:spcAft>
              <a:buClr>
                <a:srgbClr val="000000"/>
              </a:buClr>
              <a:buSzPts val="1080"/>
              <a:buFont typeface="Arial"/>
              <a:buChar char="&quot;"/>
              <a:defRPr sz="2400" b="0" i="0" u="none" strike="noStrike" cap="none">
                <a:solidFill>
                  <a:srgbClr val="000000"/>
                </a:solidFill>
                <a:latin typeface="Times"/>
                <a:ea typeface="Times"/>
                <a:cs typeface="Times"/>
                <a:sym typeface="Times"/>
              </a:defRPr>
            </a:lvl1pPr>
            <a:lvl2pPr marL="914400" marR="0" lvl="1" indent="-323850" algn="l" rtl="0">
              <a:spcBef>
                <a:spcPts val="1413"/>
              </a:spcBef>
              <a:spcAft>
                <a:spcPts val="0"/>
              </a:spcAft>
              <a:buClr>
                <a:srgbClr val="000000"/>
              </a:buClr>
              <a:buSzPts val="1500"/>
              <a:buFont typeface="Arial"/>
              <a:buChar char=""/>
              <a:defRPr sz="2000" b="0" i="0" u="none" strike="noStrike" cap="none">
                <a:solidFill>
                  <a:srgbClr val="000000"/>
                </a:solidFill>
                <a:latin typeface="Times"/>
                <a:ea typeface="Times"/>
                <a:cs typeface="Times"/>
                <a:sym typeface="Times"/>
              </a:defRPr>
            </a:lvl2pPr>
            <a:lvl3pPr marL="1371600" marR="0" lvl="2" indent="-280035" algn="l" rtl="0">
              <a:spcBef>
                <a:spcPts val="1125"/>
              </a:spcBef>
              <a:spcAft>
                <a:spcPts val="0"/>
              </a:spcAft>
              <a:buClr>
                <a:srgbClr val="000000"/>
              </a:buClr>
              <a:buSzPts val="810"/>
              <a:buFont typeface="Arial"/>
              <a:buChar char="&quot;"/>
              <a:defRPr sz="1800" b="0" i="0" u="none" strike="noStrike" cap="none">
                <a:solidFill>
                  <a:srgbClr val="000000"/>
                </a:solidFill>
                <a:latin typeface="Times"/>
                <a:ea typeface="Times"/>
                <a:cs typeface="Times"/>
                <a:sym typeface="Times"/>
              </a:defRPr>
            </a:lvl3pPr>
            <a:lvl4pPr marL="1828800" marR="0" lvl="3" indent="-304800" algn="l" rtl="0">
              <a:spcBef>
                <a:spcPts val="850"/>
              </a:spcBef>
              <a:spcAft>
                <a:spcPts val="0"/>
              </a:spcAft>
              <a:buClr>
                <a:srgbClr val="000000"/>
              </a:buClr>
              <a:buSzPts val="1200"/>
              <a:buFont typeface="Arial"/>
              <a:buChar char=""/>
              <a:defRPr sz="1600" b="0" i="0" u="none" strike="noStrike" cap="none">
                <a:solidFill>
                  <a:srgbClr val="000000"/>
                </a:solidFill>
                <a:latin typeface="Times"/>
                <a:ea typeface="Times"/>
                <a:cs typeface="Times"/>
                <a:sym typeface="Times"/>
              </a:defRPr>
            </a:lvl4pPr>
            <a:lvl5pPr marL="2286000" marR="0" lvl="4" indent="-274320" algn="l" rtl="0">
              <a:spcBef>
                <a:spcPts val="563"/>
              </a:spcBef>
              <a:spcAft>
                <a:spcPts val="0"/>
              </a:spcAft>
              <a:buClr>
                <a:srgbClr val="000000"/>
              </a:buClr>
              <a:buSzPts val="720"/>
              <a:buFont typeface="Arial"/>
              <a:buChar char="&quot;"/>
              <a:defRPr sz="1600" b="0" i="0" u="none" strike="noStrike" cap="none">
                <a:solidFill>
                  <a:srgbClr val="000000"/>
                </a:solidFill>
                <a:latin typeface="Times"/>
                <a:ea typeface="Times"/>
                <a:cs typeface="Times"/>
                <a:sym typeface="Times"/>
              </a:defRPr>
            </a:lvl5pPr>
            <a:lvl6pPr marL="2743200" marR="0" lvl="5" indent="-274320" algn="l" rtl="0">
              <a:spcBef>
                <a:spcPts val="275"/>
              </a:spcBef>
              <a:spcAft>
                <a:spcPts val="0"/>
              </a:spcAft>
              <a:buClr>
                <a:srgbClr val="000000"/>
              </a:buClr>
              <a:buSzPts val="720"/>
              <a:buFont typeface="Arial"/>
              <a:buChar char="&quot;"/>
              <a:defRPr sz="1600" b="0" i="0" u="none" strike="noStrike" cap="none">
                <a:solidFill>
                  <a:srgbClr val="000000"/>
                </a:solidFill>
                <a:latin typeface="Times"/>
                <a:ea typeface="Times"/>
                <a:cs typeface="Times"/>
                <a:sym typeface="Times"/>
              </a:defRPr>
            </a:lvl6pPr>
            <a:lvl7pPr marL="3200400" marR="0" lvl="6" indent="-274320" algn="l" rtl="0">
              <a:spcBef>
                <a:spcPts val="275"/>
              </a:spcBef>
              <a:spcAft>
                <a:spcPts val="0"/>
              </a:spcAft>
              <a:buClr>
                <a:srgbClr val="000000"/>
              </a:buClr>
              <a:buSzPts val="720"/>
              <a:buFont typeface="Arial"/>
              <a:buChar char="&quot;"/>
              <a:defRPr sz="1600" b="0" i="0" u="none" strike="noStrike" cap="none">
                <a:solidFill>
                  <a:srgbClr val="000000"/>
                </a:solidFill>
                <a:latin typeface="Times"/>
                <a:ea typeface="Times"/>
                <a:cs typeface="Times"/>
                <a:sym typeface="Times"/>
              </a:defRPr>
            </a:lvl7pPr>
            <a:lvl8pPr marL="3657600" marR="0" lvl="7" indent="-274320" algn="l" rtl="0">
              <a:spcBef>
                <a:spcPts val="275"/>
              </a:spcBef>
              <a:spcAft>
                <a:spcPts val="0"/>
              </a:spcAft>
              <a:buClr>
                <a:srgbClr val="000000"/>
              </a:buClr>
              <a:buSzPts val="720"/>
              <a:buFont typeface="Arial"/>
              <a:buChar char="&quot;"/>
              <a:defRPr sz="1600" b="0" i="0" u="none" strike="noStrike" cap="none">
                <a:solidFill>
                  <a:srgbClr val="000000"/>
                </a:solidFill>
                <a:latin typeface="Times"/>
                <a:ea typeface="Times"/>
                <a:cs typeface="Times"/>
                <a:sym typeface="Times"/>
              </a:defRPr>
            </a:lvl8pPr>
            <a:lvl9pPr marL="4114800" marR="0" lvl="8" indent="-274320" algn="l" rtl="0">
              <a:spcBef>
                <a:spcPts val="275"/>
              </a:spcBef>
              <a:spcAft>
                <a:spcPts val="275"/>
              </a:spcAft>
              <a:buClr>
                <a:srgbClr val="000000"/>
              </a:buClr>
              <a:buSzPts val="720"/>
              <a:buFont typeface="Arial"/>
              <a:buChar char="&quot;"/>
              <a:defRPr sz="1600" b="0" i="0" u="none" strike="noStrike" cap="none">
                <a:solidFill>
                  <a:srgbClr val="000000"/>
                </a:solidFill>
                <a:latin typeface="Times"/>
                <a:ea typeface="Times"/>
                <a:cs typeface="Times"/>
                <a:sym typeface="Times"/>
              </a:defRPr>
            </a:lvl9pPr>
          </a:lstStyle>
          <a:p>
            <a:endParaRPr/>
          </a:p>
        </p:txBody>
      </p:sp>
      <p:sp>
        <p:nvSpPr>
          <p:cNvPr id="24" name="Google Shape;24;p7"/>
          <p:cNvSpPr txBox="1">
            <a:spLocks noGrp="1"/>
          </p:cNvSpPr>
          <p:nvPr>
            <p:ph type="body" idx="3"/>
          </p:nvPr>
        </p:nvSpPr>
        <p:spPr>
          <a:xfrm>
            <a:off x="5121275" y="1692275"/>
            <a:ext cx="4456113" cy="70485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0"/>
              </a:spcBef>
              <a:spcAft>
                <a:spcPts val="0"/>
              </a:spcAft>
              <a:buClr>
                <a:srgbClr val="000000"/>
              </a:buClr>
              <a:buSzPts val="1080"/>
              <a:buFont typeface="Arial"/>
              <a:buNone/>
              <a:defRPr sz="2400" b="1" i="0" u="none" strike="noStrike" cap="none">
                <a:solidFill>
                  <a:srgbClr val="000000"/>
                </a:solidFill>
                <a:latin typeface="Times"/>
                <a:ea typeface="Times"/>
                <a:cs typeface="Times"/>
                <a:sym typeface="Times"/>
              </a:defRPr>
            </a:lvl1pPr>
            <a:lvl2pPr marL="914400" marR="0" lvl="1" indent="-228600" algn="l" rtl="0">
              <a:spcBef>
                <a:spcPts val="1413"/>
              </a:spcBef>
              <a:spcAft>
                <a:spcPts val="0"/>
              </a:spcAft>
              <a:buClr>
                <a:srgbClr val="000000"/>
              </a:buClr>
              <a:buSzPts val="1500"/>
              <a:buFont typeface="Arial"/>
              <a:buNone/>
              <a:defRPr sz="2000" b="1" i="0" u="none" strike="noStrike" cap="none">
                <a:solidFill>
                  <a:srgbClr val="000000"/>
                </a:solidFill>
                <a:latin typeface="Times"/>
                <a:ea typeface="Times"/>
                <a:cs typeface="Times"/>
                <a:sym typeface="Times"/>
              </a:defRPr>
            </a:lvl2pPr>
            <a:lvl3pPr marL="1371600" marR="0" lvl="2" indent="-228600" algn="l" rtl="0">
              <a:spcBef>
                <a:spcPts val="1125"/>
              </a:spcBef>
              <a:spcAft>
                <a:spcPts val="0"/>
              </a:spcAft>
              <a:buClr>
                <a:srgbClr val="000000"/>
              </a:buClr>
              <a:buSzPts val="810"/>
              <a:buFont typeface="Arial"/>
              <a:buNone/>
              <a:defRPr sz="1800" b="1" i="0" u="none" strike="noStrike" cap="none">
                <a:solidFill>
                  <a:srgbClr val="000000"/>
                </a:solidFill>
                <a:latin typeface="Times"/>
                <a:ea typeface="Times"/>
                <a:cs typeface="Times"/>
                <a:sym typeface="Times"/>
              </a:defRPr>
            </a:lvl3pPr>
            <a:lvl4pPr marL="1828800" marR="0" lvl="3" indent="-228600" algn="l" rtl="0">
              <a:spcBef>
                <a:spcPts val="850"/>
              </a:spcBef>
              <a:spcAft>
                <a:spcPts val="0"/>
              </a:spcAft>
              <a:buClr>
                <a:srgbClr val="000000"/>
              </a:buClr>
              <a:buSzPts val="1200"/>
              <a:buFont typeface="Arial"/>
              <a:buNone/>
              <a:defRPr sz="1600" b="1" i="0" u="none" strike="noStrike" cap="none">
                <a:solidFill>
                  <a:srgbClr val="000000"/>
                </a:solidFill>
                <a:latin typeface="Times"/>
                <a:ea typeface="Times"/>
                <a:cs typeface="Times"/>
                <a:sym typeface="Times"/>
              </a:defRPr>
            </a:lvl4pPr>
            <a:lvl5pPr marL="2286000" marR="0" lvl="4" indent="-228600" algn="l" rtl="0">
              <a:spcBef>
                <a:spcPts val="563"/>
              </a:spcBef>
              <a:spcAft>
                <a:spcPts val="0"/>
              </a:spcAft>
              <a:buClr>
                <a:srgbClr val="000000"/>
              </a:buClr>
              <a:buSzPts val="720"/>
              <a:buFont typeface="Arial"/>
              <a:buNone/>
              <a:defRPr sz="1600" b="1" i="0" u="none" strike="noStrike" cap="none">
                <a:solidFill>
                  <a:srgbClr val="000000"/>
                </a:solidFill>
                <a:latin typeface="Times"/>
                <a:ea typeface="Times"/>
                <a:cs typeface="Times"/>
                <a:sym typeface="Times"/>
              </a:defRPr>
            </a:lvl5pPr>
            <a:lvl6pPr marL="2743200" marR="0" lvl="5" indent="-228600" algn="l" rtl="0">
              <a:spcBef>
                <a:spcPts val="275"/>
              </a:spcBef>
              <a:spcAft>
                <a:spcPts val="0"/>
              </a:spcAft>
              <a:buClr>
                <a:srgbClr val="000000"/>
              </a:buClr>
              <a:buSzPts val="720"/>
              <a:buFont typeface="Arial"/>
              <a:buNone/>
              <a:defRPr sz="1600" b="1" i="0" u="none" strike="noStrike" cap="none">
                <a:solidFill>
                  <a:srgbClr val="000000"/>
                </a:solidFill>
                <a:latin typeface="Times"/>
                <a:ea typeface="Times"/>
                <a:cs typeface="Times"/>
                <a:sym typeface="Times"/>
              </a:defRPr>
            </a:lvl6pPr>
            <a:lvl7pPr marL="3200400" marR="0" lvl="6" indent="-228600" algn="l" rtl="0">
              <a:spcBef>
                <a:spcPts val="275"/>
              </a:spcBef>
              <a:spcAft>
                <a:spcPts val="0"/>
              </a:spcAft>
              <a:buClr>
                <a:srgbClr val="000000"/>
              </a:buClr>
              <a:buSzPts val="720"/>
              <a:buFont typeface="Arial"/>
              <a:buNone/>
              <a:defRPr sz="1600" b="1" i="0" u="none" strike="noStrike" cap="none">
                <a:solidFill>
                  <a:srgbClr val="000000"/>
                </a:solidFill>
                <a:latin typeface="Times"/>
                <a:ea typeface="Times"/>
                <a:cs typeface="Times"/>
                <a:sym typeface="Times"/>
              </a:defRPr>
            </a:lvl7pPr>
            <a:lvl8pPr marL="3657600" marR="0" lvl="7" indent="-228600" algn="l" rtl="0">
              <a:spcBef>
                <a:spcPts val="275"/>
              </a:spcBef>
              <a:spcAft>
                <a:spcPts val="0"/>
              </a:spcAft>
              <a:buClr>
                <a:srgbClr val="000000"/>
              </a:buClr>
              <a:buSzPts val="720"/>
              <a:buFont typeface="Arial"/>
              <a:buNone/>
              <a:defRPr sz="1600" b="1" i="0" u="none" strike="noStrike" cap="none">
                <a:solidFill>
                  <a:srgbClr val="000000"/>
                </a:solidFill>
                <a:latin typeface="Times"/>
                <a:ea typeface="Times"/>
                <a:cs typeface="Times"/>
                <a:sym typeface="Times"/>
              </a:defRPr>
            </a:lvl8pPr>
            <a:lvl9pPr marL="4114800" marR="0" lvl="8" indent="-228600" algn="l" rtl="0">
              <a:spcBef>
                <a:spcPts val="275"/>
              </a:spcBef>
              <a:spcAft>
                <a:spcPts val="275"/>
              </a:spcAft>
              <a:buClr>
                <a:srgbClr val="000000"/>
              </a:buClr>
              <a:buSzPts val="720"/>
              <a:buFont typeface="Arial"/>
              <a:buNone/>
              <a:defRPr sz="1600" b="1" i="0" u="none" strike="noStrike" cap="none">
                <a:solidFill>
                  <a:srgbClr val="000000"/>
                </a:solidFill>
                <a:latin typeface="Times"/>
                <a:ea typeface="Times"/>
                <a:cs typeface="Times"/>
                <a:sym typeface="Times"/>
              </a:defRPr>
            </a:lvl9pPr>
          </a:lstStyle>
          <a:p>
            <a:endParaRPr/>
          </a:p>
        </p:txBody>
      </p:sp>
      <p:sp>
        <p:nvSpPr>
          <p:cNvPr id="25" name="Google Shape;25;p7"/>
          <p:cNvSpPr txBox="1">
            <a:spLocks noGrp="1"/>
          </p:cNvSpPr>
          <p:nvPr>
            <p:ph type="body" idx="4"/>
          </p:nvPr>
        </p:nvSpPr>
        <p:spPr>
          <a:xfrm>
            <a:off x="5121275" y="2397125"/>
            <a:ext cx="4456113" cy="4356100"/>
          </a:xfrm>
          <a:prstGeom prst="rect">
            <a:avLst/>
          </a:prstGeom>
          <a:noFill/>
          <a:ln>
            <a:noFill/>
          </a:ln>
        </p:spPr>
        <p:txBody>
          <a:bodyPr spcFirstLastPara="1" wrap="square" lIns="91425" tIns="45700" rIns="91425" bIns="45700" anchor="t" anchorCtr="0">
            <a:noAutofit/>
          </a:bodyPr>
          <a:lstStyle>
            <a:lvl1pPr marL="457200" marR="0" lvl="0" indent="-297180" algn="l" rtl="0">
              <a:spcBef>
                <a:spcPts val="0"/>
              </a:spcBef>
              <a:spcAft>
                <a:spcPts val="0"/>
              </a:spcAft>
              <a:buClr>
                <a:srgbClr val="000000"/>
              </a:buClr>
              <a:buSzPts val="1080"/>
              <a:buFont typeface="Arial"/>
              <a:buChar char="&quot;"/>
              <a:defRPr sz="2400" b="0" i="0" u="none" strike="noStrike" cap="none">
                <a:solidFill>
                  <a:srgbClr val="000000"/>
                </a:solidFill>
                <a:latin typeface="Times"/>
                <a:ea typeface="Times"/>
                <a:cs typeface="Times"/>
                <a:sym typeface="Times"/>
              </a:defRPr>
            </a:lvl1pPr>
            <a:lvl2pPr marL="914400" marR="0" lvl="1" indent="-323850" algn="l" rtl="0">
              <a:spcBef>
                <a:spcPts val="1413"/>
              </a:spcBef>
              <a:spcAft>
                <a:spcPts val="0"/>
              </a:spcAft>
              <a:buClr>
                <a:srgbClr val="000000"/>
              </a:buClr>
              <a:buSzPts val="1500"/>
              <a:buFont typeface="Arial"/>
              <a:buChar char=""/>
              <a:defRPr sz="2000" b="0" i="0" u="none" strike="noStrike" cap="none">
                <a:solidFill>
                  <a:srgbClr val="000000"/>
                </a:solidFill>
                <a:latin typeface="Times"/>
                <a:ea typeface="Times"/>
                <a:cs typeface="Times"/>
                <a:sym typeface="Times"/>
              </a:defRPr>
            </a:lvl2pPr>
            <a:lvl3pPr marL="1371600" marR="0" lvl="2" indent="-280035" algn="l" rtl="0">
              <a:spcBef>
                <a:spcPts val="1125"/>
              </a:spcBef>
              <a:spcAft>
                <a:spcPts val="0"/>
              </a:spcAft>
              <a:buClr>
                <a:srgbClr val="000000"/>
              </a:buClr>
              <a:buSzPts val="810"/>
              <a:buFont typeface="Arial"/>
              <a:buChar char="&quot;"/>
              <a:defRPr sz="1800" b="0" i="0" u="none" strike="noStrike" cap="none">
                <a:solidFill>
                  <a:srgbClr val="000000"/>
                </a:solidFill>
                <a:latin typeface="Times"/>
                <a:ea typeface="Times"/>
                <a:cs typeface="Times"/>
                <a:sym typeface="Times"/>
              </a:defRPr>
            </a:lvl3pPr>
            <a:lvl4pPr marL="1828800" marR="0" lvl="3" indent="-304800" algn="l" rtl="0">
              <a:spcBef>
                <a:spcPts val="850"/>
              </a:spcBef>
              <a:spcAft>
                <a:spcPts val="0"/>
              </a:spcAft>
              <a:buClr>
                <a:srgbClr val="000000"/>
              </a:buClr>
              <a:buSzPts val="1200"/>
              <a:buFont typeface="Arial"/>
              <a:buChar char=""/>
              <a:defRPr sz="1600" b="0" i="0" u="none" strike="noStrike" cap="none">
                <a:solidFill>
                  <a:srgbClr val="000000"/>
                </a:solidFill>
                <a:latin typeface="Times"/>
                <a:ea typeface="Times"/>
                <a:cs typeface="Times"/>
                <a:sym typeface="Times"/>
              </a:defRPr>
            </a:lvl4pPr>
            <a:lvl5pPr marL="2286000" marR="0" lvl="4" indent="-274320" algn="l" rtl="0">
              <a:spcBef>
                <a:spcPts val="563"/>
              </a:spcBef>
              <a:spcAft>
                <a:spcPts val="0"/>
              </a:spcAft>
              <a:buClr>
                <a:srgbClr val="000000"/>
              </a:buClr>
              <a:buSzPts val="720"/>
              <a:buFont typeface="Arial"/>
              <a:buChar char="&quot;"/>
              <a:defRPr sz="1600" b="0" i="0" u="none" strike="noStrike" cap="none">
                <a:solidFill>
                  <a:srgbClr val="000000"/>
                </a:solidFill>
                <a:latin typeface="Times"/>
                <a:ea typeface="Times"/>
                <a:cs typeface="Times"/>
                <a:sym typeface="Times"/>
              </a:defRPr>
            </a:lvl5pPr>
            <a:lvl6pPr marL="2743200" marR="0" lvl="5" indent="-274320" algn="l" rtl="0">
              <a:spcBef>
                <a:spcPts val="275"/>
              </a:spcBef>
              <a:spcAft>
                <a:spcPts val="0"/>
              </a:spcAft>
              <a:buClr>
                <a:srgbClr val="000000"/>
              </a:buClr>
              <a:buSzPts val="720"/>
              <a:buFont typeface="Arial"/>
              <a:buChar char="&quot;"/>
              <a:defRPr sz="1600" b="0" i="0" u="none" strike="noStrike" cap="none">
                <a:solidFill>
                  <a:srgbClr val="000000"/>
                </a:solidFill>
                <a:latin typeface="Times"/>
                <a:ea typeface="Times"/>
                <a:cs typeface="Times"/>
                <a:sym typeface="Times"/>
              </a:defRPr>
            </a:lvl6pPr>
            <a:lvl7pPr marL="3200400" marR="0" lvl="6" indent="-274320" algn="l" rtl="0">
              <a:spcBef>
                <a:spcPts val="275"/>
              </a:spcBef>
              <a:spcAft>
                <a:spcPts val="0"/>
              </a:spcAft>
              <a:buClr>
                <a:srgbClr val="000000"/>
              </a:buClr>
              <a:buSzPts val="720"/>
              <a:buFont typeface="Arial"/>
              <a:buChar char="&quot;"/>
              <a:defRPr sz="1600" b="0" i="0" u="none" strike="noStrike" cap="none">
                <a:solidFill>
                  <a:srgbClr val="000000"/>
                </a:solidFill>
                <a:latin typeface="Times"/>
                <a:ea typeface="Times"/>
                <a:cs typeface="Times"/>
                <a:sym typeface="Times"/>
              </a:defRPr>
            </a:lvl7pPr>
            <a:lvl8pPr marL="3657600" marR="0" lvl="7" indent="-274320" algn="l" rtl="0">
              <a:spcBef>
                <a:spcPts val="275"/>
              </a:spcBef>
              <a:spcAft>
                <a:spcPts val="0"/>
              </a:spcAft>
              <a:buClr>
                <a:srgbClr val="000000"/>
              </a:buClr>
              <a:buSzPts val="720"/>
              <a:buFont typeface="Arial"/>
              <a:buChar char="&quot;"/>
              <a:defRPr sz="1600" b="0" i="0" u="none" strike="noStrike" cap="none">
                <a:solidFill>
                  <a:srgbClr val="000000"/>
                </a:solidFill>
                <a:latin typeface="Times"/>
                <a:ea typeface="Times"/>
                <a:cs typeface="Times"/>
                <a:sym typeface="Times"/>
              </a:defRPr>
            </a:lvl8pPr>
            <a:lvl9pPr marL="4114800" marR="0" lvl="8" indent="-274320" algn="l" rtl="0">
              <a:spcBef>
                <a:spcPts val="275"/>
              </a:spcBef>
              <a:spcAft>
                <a:spcPts val="275"/>
              </a:spcAft>
              <a:buClr>
                <a:srgbClr val="000000"/>
              </a:buClr>
              <a:buSzPts val="720"/>
              <a:buFont typeface="Arial"/>
              <a:buChar char="&quot;"/>
              <a:defRPr sz="1600" b="0" i="0" u="none" strike="noStrike" cap="none">
                <a:solidFill>
                  <a:srgbClr val="000000"/>
                </a:solidFill>
                <a:latin typeface="Times"/>
                <a:ea typeface="Times"/>
                <a:cs typeface="Times"/>
                <a:sym typeface="Time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8"/>
        <p:cNvGrpSpPr/>
        <p:nvPr/>
      </p:nvGrpSpPr>
      <p:grpSpPr>
        <a:xfrm>
          <a:off x="0" y="0"/>
          <a:ext cx="0" cy="0"/>
          <a:chOff x="0" y="0"/>
          <a:chExt cx="0" cy="0"/>
        </a:xfrm>
      </p:grpSpPr>
      <p:sp>
        <p:nvSpPr>
          <p:cNvPr id="29" name="Google Shape;29;p9"/>
          <p:cNvSpPr txBox="1">
            <a:spLocks noGrp="1"/>
          </p:cNvSpPr>
          <p:nvPr>
            <p:ph type="title"/>
          </p:nvPr>
        </p:nvSpPr>
        <p:spPr>
          <a:xfrm>
            <a:off x="504825" y="301625"/>
            <a:ext cx="3316288" cy="127952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rgbClr val="000000"/>
                </a:solidFill>
                <a:latin typeface="Times"/>
                <a:ea typeface="Times"/>
                <a:cs typeface="Times"/>
                <a:sym typeface="Times"/>
              </a:defRPr>
            </a:lvl1pPr>
            <a:lvl2pPr marR="0" lvl="1" algn="ctr" rtl="0">
              <a:spcBef>
                <a:spcPts val="0"/>
              </a:spcBef>
              <a:spcAft>
                <a:spcPts val="0"/>
              </a:spcAft>
              <a:buSzPts val="1400"/>
              <a:buNone/>
              <a:defRPr sz="4400" b="0" i="0" u="none" strike="noStrike" cap="none">
                <a:solidFill>
                  <a:srgbClr val="000000"/>
                </a:solidFill>
                <a:latin typeface="Times"/>
                <a:ea typeface="Times"/>
                <a:cs typeface="Times"/>
                <a:sym typeface="Times"/>
              </a:defRPr>
            </a:lvl2pPr>
            <a:lvl3pPr marR="0" lvl="2" algn="ctr" rtl="0">
              <a:spcBef>
                <a:spcPts val="0"/>
              </a:spcBef>
              <a:spcAft>
                <a:spcPts val="0"/>
              </a:spcAft>
              <a:buSzPts val="1400"/>
              <a:buNone/>
              <a:defRPr sz="4400" b="0" i="0" u="none" strike="noStrike" cap="none">
                <a:solidFill>
                  <a:srgbClr val="000000"/>
                </a:solidFill>
                <a:latin typeface="Times"/>
                <a:ea typeface="Times"/>
                <a:cs typeface="Times"/>
                <a:sym typeface="Times"/>
              </a:defRPr>
            </a:lvl3pPr>
            <a:lvl4pPr marR="0" lvl="3" algn="ctr" rtl="0">
              <a:spcBef>
                <a:spcPts val="0"/>
              </a:spcBef>
              <a:spcAft>
                <a:spcPts val="0"/>
              </a:spcAft>
              <a:buSzPts val="1400"/>
              <a:buNone/>
              <a:defRPr sz="4400" b="0" i="0" u="none" strike="noStrike" cap="none">
                <a:solidFill>
                  <a:srgbClr val="000000"/>
                </a:solidFill>
                <a:latin typeface="Times"/>
                <a:ea typeface="Times"/>
                <a:cs typeface="Times"/>
                <a:sym typeface="Times"/>
              </a:defRPr>
            </a:lvl4pPr>
            <a:lvl5pPr marR="0" lvl="4" algn="ctr" rtl="0">
              <a:spcBef>
                <a:spcPts val="0"/>
              </a:spcBef>
              <a:spcAft>
                <a:spcPts val="0"/>
              </a:spcAft>
              <a:buSzPts val="1400"/>
              <a:buNone/>
              <a:defRPr sz="4400" b="0" i="0" u="none" strike="noStrike" cap="none">
                <a:solidFill>
                  <a:srgbClr val="000000"/>
                </a:solidFill>
                <a:latin typeface="Times"/>
                <a:ea typeface="Times"/>
                <a:cs typeface="Times"/>
                <a:sym typeface="Times"/>
              </a:defRPr>
            </a:lvl5pPr>
            <a:lvl6pPr marR="0" lvl="5"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6pPr>
            <a:lvl7pPr marR="0" lvl="6"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7pPr>
            <a:lvl8pPr marR="0" lvl="7"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8pPr>
            <a:lvl9pPr marR="0" lvl="8"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9pPr>
          </a:lstStyle>
          <a:p>
            <a:endParaRPr/>
          </a:p>
        </p:txBody>
      </p:sp>
      <p:sp>
        <p:nvSpPr>
          <p:cNvPr id="30" name="Google Shape;30;p9"/>
          <p:cNvSpPr txBox="1">
            <a:spLocks noGrp="1"/>
          </p:cNvSpPr>
          <p:nvPr>
            <p:ph type="body" idx="1"/>
          </p:nvPr>
        </p:nvSpPr>
        <p:spPr>
          <a:xfrm>
            <a:off x="3941763" y="301625"/>
            <a:ext cx="5635625" cy="6451600"/>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0"/>
              </a:spcBef>
              <a:spcAft>
                <a:spcPts val="0"/>
              </a:spcAft>
              <a:buClr>
                <a:srgbClr val="000000"/>
              </a:buClr>
              <a:buSzPts val="1440"/>
              <a:buFont typeface="Arial"/>
              <a:buChar char="&quot;"/>
              <a:defRPr sz="3200" b="0" i="0" u="none" strike="noStrike" cap="none">
                <a:solidFill>
                  <a:srgbClr val="000000"/>
                </a:solidFill>
                <a:latin typeface="Times"/>
                <a:ea typeface="Times"/>
                <a:cs typeface="Times"/>
                <a:sym typeface="Times"/>
              </a:defRPr>
            </a:lvl1pPr>
            <a:lvl2pPr marL="914400" marR="0" lvl="1" indent="-361950" algn="l" rtl="0">
              <a:spcBef>
                <a:spcPts val="1413"/>
              </a:spcBef>
              <a:spcAft>
                <a:spcPts val="0"/>
              </a:spcAft>
              <a:buClr>
                <a:srgbClr val="000000"/>
              </a:buClr>
              <a:buSzPts val="2100"/>
              <a:buFont typeface="Arial"/>
              <a:buChar char=""/>
              <a:defRPr sz="2800" b="0" i="0" u="none" strike="noStrike" cap="none">
                <a:solidFill>
                  <a:srgbClr val="000000"/>
                </a:solidFill>
                <a:latin typeface="Times"/>
                <a:ea typeface="Times"/>
                <a:cs typeface="Times"/>
                <a:sym typeface="Times"/>
              </a:defRPr>
            </a:lvl2pPr>
            <a:lvl3pPr marL="1371600" marR="0" lvl="2" indent="-297180" algn="l" rtl="0">
              <a:spcBef>
                <a:spcPts val="1125"/>
              </a:spcBef>
              <a:spcAft>
                <a:spcPts val="0"/>
              </a:spcAft>
              <a:buClr>
                <a:srgbClr val="000000"/>
              </a:buClr>
              <a:buSzPts val="1080"/>
              <a:buFont typeface="Arial"/>
              <a:buChar char="&quot;"/>
              <a:defRPr sz="2400" b="0" i="0" u="none" strike="noStrike" cap="none">
                <a:solidFill>
                  <a:srgbClr val="000000"/>
                </a:solidFill>
                <a:latin typeface="Times"/>
                <a:ea typeface="Times"/>
                <a:cs typeface="Times"/>
                <a:sym typeface="Times"/>
              </a:defRPr>
            </a:lvl3pPr>
            <a:lvl4pPr marL="1828800" marR="0" lvl="3" indent="-323850" algn="l" rtl="0">
              <a:spcBef>
                <a:spcPts val="850"/>
              </a:spcBef>
              <a:spcAft>
                <a:spcPts val="0"/>
              </a:spcAft>
              <a:buClr>
                <a:srgbClr val="000000"/>
              </a:buClr>
              <a:buSzPts val="1500"/>
              <a:buFont typeface="Arial"/>
              <a:buChar char=""/>
              <a:defRPr sz="2000" b="0" i="0" u="none" strike="noStrike" cap="none">
                <a:solidFill>
                  <a:srgbClr val="000000"/>
                </a:solidFill>
                <a:latin typeface="Times"/>
                <a:ea typeface="Times"/>
                <a:cs typeface="Times"/>
                <a:sym typeface="Times"/>
              </a:defRPr>
            </a:lvl4pPr>
            <a:lvl5pPr marL="2286000" marR="0" lvl="4" indent="-285750" algn="l" rtl="0">
              <a:spcBef>
                <a:spcPts val="563"/>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5pPr>
            <a:lvl6pPr marL="2743200" marR="0" lvl="5" indent="-285750" algn="l" rtl="0">
              <a:spcBef>
                <a:spcPts val="275"/>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6pPr>
            <a:lvl7pPr marL="3200400" marR="0" lvl="6" indent="-285750" algn="l" rtl="0">
              <a:spcBef>
                <a:spcPts val="275"/>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7pPr>
            <a:lvl8pPr marL="3657600" marR="0" lvl="7" indent="-285750" algn="l" rtl="0">
              <a:spcBef>
                <a:spcPts val="275"/>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8pPr>
            <a:lvl9pPr marL="4114800" marR="0" lvl="8" indent="-285750" algn="l" rtl="0">
              <a:spcBef>
                <a:spcPts val="275"/>
              </a:spcBef>
              <a:spcAft>
                <a:spcPts val="275"/>
              </a:spcAft>
              <a:buClr>
                <a:srgbClr val="000000"/>
              </a:buClr>
              <a:buSzPts val="900"/>
              <a:buFont typeface="Arial"/>
              <a:buChar char="&quot;"/>
              <a:defRPr sz="2000" b="0" i="0" u="none" strike="noStrike" cap="none">
                <a:solidFill>
                  <a:srgbClr val="000000"/>
                </a:solidFill>
                <a:latin typeface="Times"/>
                <a:ea typeface="Times"/>
                <a:cs typeface="Times"/>
                <a:sym typeface="Times"/>
              </a:defRPr>
            </a:lvl9pPr>
          </a:lstStyle>
          <a:p>
            <a:endParaRPr/>
          </a:p>
        </p:txBody>
      </p:sp>
      <p:sp>
        <p:nvSpPr>
          <p:cNvPr id="31" name="Google Shape;31;p9"/>
          <p:cNvSpPr txBox="1">
            <a:spLocks noGrp="1"/>
          </p:cNvSpPr>
          <p:nvPr>
            <p:ph type="body" idx="2"/>
          </p:nvPr>
        </p:nvSpPr>
        <p:spPr>
          <a:xfrm>
            <a:off x="504825" y="1581150"/>
            <a:ext cx="3316288" cy="517207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rgbClr val="000000"/>
              </a:buClr>
              <a:buSzPts val="630"/>
              <a:buFont typeface="Arial"/>
              <a:buNone/>
              <a:defRPr sz="1400" b="0" i="0" u="none" strike="noStrike" cap="none">
                <a:solidFill>
                  <a:srgbClr val="000000"/>
                </a:solidFill>
                <a:latin typeface="Times"/>
                <a:ea typeface="Times"/>
                <a:cs typeface="Times"/>
                <a:sym typeface="Times"/>
              </a:defRPr>
            </a:lvl1pPr>
            <a:lvl2pPr marL="914400" marR="0" lvl="1" indent="-228600" algn="l" rtl="0">
              <a:spcBef>
                <a:spcPts val="1413"/>
              </a:spcBef>
              <a:spcAft>
                <a:spcPts val="0"/>
              </a:spcAft>
              <a:buClr>
                <a:srgbClr val="000000"/>
              </a:buClr>
              <a:buSzPts val="900"/>
              <a:buFont typeface="Arial"/>
              <a:buNone/>
              <a:defRPr sz="1200" b="0" i="0" u="none" strike="noStrike" cap="none">
                <a:solidFill>
                  <a:srgbClr val="000000"/>
                </a:solidFill>
                <a:latin typeface="Times"/>
                <a:ea typeface="Times"/>
                <a:cs typeface="Times"/>
                <a:sym typeface="Times"/>
              </a:defRPr>
            </a:lvl2pPr>
            <a:lvl3pPr marL="1371600" marR="0" lvl="2" indent="-228600" algn="l" rtl="0">
              <a:spcBef>
                <a:spcPts val="1125"/>
              </a:spcBef>
              <a:spcAft>
                <a:spcPts val="0"/>
              </a:spcAft>
              <a:buClr>
                <a:srgbClr val="000000"/>
              </a:buClr>
              <a:buSzPts val="450"/>
              <a:buFont typeface="Arial"/>
              <a:buNone/>
              <a:defRPr sz="1000" b="0" i="0" u="none" strike="noStrike" cap="none">
                <a:solidFill>
                  <a:srgbClr val="000000"/>
                </a:solidFill>
                <a:latin typeface="Times"/>
                <a:ea typeface="Times"/>
                <a:cs typeface="Times"/>
                <a:sym typeface="Times"/>
              </a:defRPr>
            </a:lvl3pPr>
            <a:lvl4pPr marL="1828800" marR="0" lvl="3" indent="-228600" algn="l" rtl="0">
              <a:spcBef>
                <a:spcPts val="850"/>
              </a:spcBef>
              <a:spcAft>
                <a:spcPts val="0"/>
              </a:spcAft>
              <a:buClr>
                <a:srgbClr val="000000"/>
              </a:buClr>
              <a:buSzPts val="675"/>
              <a:buFont typeface="Arial"/>
              <a:buNone/>
              <a:defRPr sz="900" b="0" i="0" u="none" strike="noStrike" cap="none">
                <a:solidFill>
                  <a:srgbClr val="000000"/>
                </a:solidFill>
                <a:latin typeface="Times"/>
                <a:ea typeface="Times"/>
                <a:cs typeface="Times"/>
                <a:sym typeface="Times"/>
              </a:defRPr>
            </a:lvl4pPr>
            <a:lvl5pPr marL="2286000" marR="0" lvl="4" indent="-228600" algn="l" rtl="0">
              <a:spcBef>
                <a:spcPts val="563"/>
              </a:spcBef>
              <a:spcAft>
                <a:spcPts val="0"/>
              </a:spcAft>
              <a:buClr>
                <a:srgbClr val="000000"/>
              </a:buClr>
              <a:buSzPts val="405"/>
              <a:buFont typeface="Arial"/>
              <a:buNone/>
              <a:defRPr sz="900" b="0" i="0" u="none" strike="noStrike" cap="none">
                <a:solidFill>
                  <a:srgbClr val="000000"/>
                </a:solidFill>
                <a:latin typeface="Times"/>
                <a:ea typeface="Times"/>
                <a:cs typeface="Times"/>
                <a:sym typeface="Times"/>
              </a:defRPr>
            </a:lvl5pPr>
            <a:lvl6pPr marL="2743200" marR="0" lvl="5" indent="-228600" algn="l" rtl="0">
              <a:spcBef>
                <a:spcPts val="275"/>
              </a:spcBef>
              <a:spcAft>
                <a:spcPts val="0"/>
              </a:spcAft>
              <a:buClr>
                <a:srgbClr val="000000"/>
              </a:buClr>
              <a:buSzPts val="405"/>
              <a:buFont typeface="Arial"/>
              <a:buNone/>
              <a:defRPr sz="900" b="0" i="0" u="none" strike="noStrike" cap="none">
                <a:solidFill>
                  <a:srgbClr val="000000"/>
                </a:solidFill>
                <a:latin typeface="Times"/>
                <a:ea typeface="Times"/>
                <a:cs typeface="Times"/>
                <a:sym typeface="Times"/>
              </a:defRPr>
            </a:lvl6pPr>
            <a:lvl7pPr marL="3200400" marR="0" lvl="6" indent="-228600" algn="l" rtl="0">
              <a:spcBef>
                <a:spcPts val="275"/>
              </a:spcBef>
              <a:spcAft>
                <a:spcPts val="0"/>
              </a:spcAft>
              <a:buClr>
                <a:srgbClr val="000000"/>
              </a:buClr>
              <a:buSzPts val="405"/>
              <a:buFont typeface="Arial"/>
              <a:buNone/>
              <a:defRPr sz="900" b="0" i="0" u="none" strike="noStrike" cap="none">
                <a:solidFill>
                  <a:srgbClr val="000000"/>
                </a:solidFill>
                <a:latin typeface="Times"/>
                <a:ea typeface="Times"/>
                <a:cs typeface="Times"/>
                <a:sym typeface="Times"/>
              </a:defRPr>
            </a:lvl7pPr>
            <a:lvl8pPr marL="3657600" marR="0" lvl="7" indent="-228600" algn="l" rtl="0">
              <a:spcBef>
                <a:spcPts val="275"/>
              </a:spcBef>
              <a:spcAft>
                <a:spcPts val="0"/>
              </a:spcAft>
              <a:buClr>
                <a:srgbClr val="000000"/>
              </a:buClr>
              <a:buSzPts val="405"/>
              <a:buFont typeface="Arial"/>
              <a:buNone/>
              <a:defRPr sz="900" b="0" i="0" u="none" strike="noStrike" cap="none">
                <a:solidFill>
                  <a:srgbClr val="000000"/>
                </a:solidFill>
                <a:latin typeface="Times"/>
                <a:ea typeface="Times"/>
                <a:cs typeface="Times"/>
                <a:sym typeface="Times"/>
              </a:defRPr>
            </a:lvl8pPr>
            <a:lvl9pPr marL="4114800" marR="0" lvl="8" indent="-228600" algn="l" rtl="0">
              <a:spcBef>
                <a:spcPts val="275"/>
              </a:spcBef>
              <a:spcAft>
                <a:spcPts val="275"/>
              </a:spcAft>
              <a:buClr>
                <a:srgbClr val="000000"/>
              </a:buClr>
              <a:buSzPts val="405"/>
              <a:buFont typeface="Arial"/>
              <a:buNone/>
              <a:defRPr sz="900" b="0" i="0" u="none" strike="noStrike" cap="none">
                <a:solidFill>
                  <a:srgbClr val="000000"/>
                </a:solidFill>
                <a:latin typeface="Times"/>
                <a:ea typeface="Times"/>
                <a:cs typeface="Times"/>
                <a:sym typeface="Time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2"/>
        <p:cNvGrpSpPr/>
        <p:nvPr/>
      </p:nvGrpSpPr>
      <p:grpSpPr>
        <a:xfrm>
          <a:off x="0" y="0"/>
          <a:ext cx="0" cy="0"/>
          <a:chOff x="0" y="0"/>
          <a:chExt cx="0" cy="0"/>
        </a:xfrm>
      </p:grpSpPr>
      <p:sp>
        <p:nvSpPr>
          <p:cNvPr id="33" name="Google Shape;33;p10"/>
          <p:cNvSpPr txBox="1">
            <a:spLocks noGrp="1"/>
          </p:cNvSpPr>
          <p:nvPr>
            <p:ph type="title"/>
          </p:nvPr>
        </p:nvSpPr>
        <p:spPr>
          <a:xfrm>
            <a:off x="1976438" y="5291138"/>
            <a:ext cx="6048375" cy="6254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rgbClr val="000000"/>
                </a:solidFill>
                <a:latin typeface="Times"/>
                <a:ea typeface="Times"/>
                <a:cs typeface="Times"/>
                <a:sym typeface="Times"/>
              </a:defRPr>
            </a:lvl1pPr>
            <a:lvl2pPr marR="0" lvl="1" algn="ctr" rtl="0">
              <a:spcBef>
                <a:spcPts val="0"/>
              </a:spcBef>
              <a:spcAft>
                <a:spcPts val="0"/>
              </a:spcAft>
              <a:buSzPts val="1400"/>
              <a:buNone/>
              <a:defRPr sz="4400" b="0" i="0" u="none" strike="noStrike" cap="none">
                <a:solidFill>
                  <a:srgbClr val="000000"/>
                </a:solidFill>
                <a:latin typeface="Times"/>
                <a:ea typeface="Times"/>
                <a:cs typeface="Times"/>
                <a:sym typeface="Times"/>
              </a:defRPr>
            </a:lvl2pPr>
            <a:lvl3pPr marR="0" lvl="2" algn="ctr" rtl="0">
              <a:spcBef>
                <a:spcPts val="0"/>
              </a:spcBef>
              <a:spcAft>
                <a:spcPts val="0"/>
              </a:spcAft>
              <a:buSzPts val="1400"/>
              <a:buNone/>
              <a:defRPr sz="4400" b="0" i="0" u="none" strike="noStrike" cap="none">
                <a:solidFill>
                  <a:srgbClr val="000000"/>
                </a:solidFill>
                <a:latin typeface="Times"/>
                <a:ea typeface="Times"/>
                <a:cs typeface="Times"/>
                <a:sym typeface="Times"/>
              </a:defRPr>
            </a:lvl3pPr>
            <a:lvl4pPr marR="0" lvl="3" algn="ctr" rtl="0">
              <a:spcBef>
                <a:spcPts val="0"/>
              </a:spcBef>
              <a:spcAft>
                <a:spcPts val="0"/>
              </a:spcAft>
              <a:buSzPts val="1400"/>
              <a:buNone/>
              <a:defRPr sz="4400" b="0" i="0" u="none" strike="noStrike" cap="none">
                <a:solidFill>
                  <a:srgbClr val="000000"/>
                </a:solidFill>
                <a:latin typeface="Times"/>
                <a:ea typeface="Times"/>
                <a:cs typeface="Times"/>
                <a:sym typeface="Times"/>
              </a:defRPr>
            </a:lvl4pPr>
            <a:lvl5pPr marR="0" lvl="4" algn="ctr" rtl="0">
              <a:spcBef>
                <a:spcPts val="0"/>
              </a:spcBef>
              <a:spcAft>
                <a:spcPts val="0"/>
              </a:spcAft>
              <a:buSzPts val="1400"/>
              <a:buNone/>
              <a:defRPr sz="4400" b="0" i="0" u="none" strike="noStrike" cap="none">
                <a:solidFill>
                  <a:srgbClr val="000000"/>
                </a:solidFill>
                <a:latin typeface="Times"/>
                <a:ea typeface="Times"/>
                <a:cs typeface="Times"/>
                <a:sym typeface="Times"/>
              </a:defRPr>
            </a:lvl5pPr>
            <a:lvl6pPr marR="0" lvl="5"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6pPr>
            <a:lvl7pPr marR="0" lvl="6"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7pPr>
            <a:lvl8pPr marR="0" lvl="7"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8pPr>
            <a:lvl9pPr marR="0" lvl="8"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9pPr>
          </a:lstStyle>
          <a:p>
            <a:endParaRPr/>
          </a:p>
        </p:txBody>
      </p:sp>
      <p:sp>
        <p:nvSpPr>
          <p:cNvPr id="34" name="Google Shape;34;p10"/>
          <p:cNvSpPr>
            <a:spLocks noGrp="1"/>
          </p:cNvSpPr>
          <p:nvPr>
            <p:ph type="pic" idx="2"/>
          </p:nvPr>
        </p:nvSpPr>
        <p:spPr>
          <a:xfrm>
            <a:off x="1976438" y="674688"/>
            <a:ext cx="6048375" cy="4537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000000"/>
              </a:buClr>
              <a:buSzPts val="1440"/>
              <a:buFont typeface="Arial"/>
              <a:buNone/>
              <a:defRPr sz="3200" b="0" i="0" u="none" strike="noStrike" cap="none">
                <a:solidFill>
                  <a:srgbClr val="000000"/>
                </a:solidFill>
                <a:latin typeface="Times"/>
                <a:ea typeface="Times"/>
                <a:cs typeface="Times"/>
                <a:sym typeface="Times"/>
              </a:defRPr>
            </a:lvl1pPr>
            <a:lvl2pPr marR="0" lvl="1" algn="l" rtl="0">
              <a:spcBef>
                <a:spcPts val="1413"/>
              </a:spcBef>
              <a:spcAft>
                <a:spcPts val="0"/>
              </a:spcAft>
              <a:buClr>
                <a:srgbClr val="000000"/>
              </a:buClr>
              <a:buSzPts val="2100"/>
              <a:buFont typeface="Arial"/>
              <a:buNone/>
              <a:defRPr sz="2800" b="0" i="0" u="none" strike="noStrike" cap="none">
                <a:solidFill>
                  <a:srgbClr val="000000"/>
                </a:solidFill>
                <a:latin typeface="Times"/>
                <a:ea typeface="Times"/>
                <a:cs typeface="Times"/>
                <a:sym typeface="Times"/>
              </a:defRPr>
            </a:lvl2pPr>
            <a:lvl3pPr marR="0" lvl="2" algn="l" rtl="0">
              <a:spcBef>
                <a:spcPts val="1125"/>
              </a:spcBef>
              <a:spcAft>
                <a:spcPts val="0"/>
              </a:spcAft>
              <a:buClr>
                <a:srgbClr val="000000"/>
              </a:buClr>
              <a:buSzPts val="1080"/>
              <a:buFont typeface="Arial"/>
              <a:buNone/>
              <a:defRPr sz="2400" b="0" i="0" u="none" strike="noStrike" cap="none">
                <a:solidFill>
                  <a:srgbClr val="000000"/>
                </a:solidFill>
                <a:latin typeface="Times"/>
                <a:ea typeface="Times"/>
                <a:cs typeface="Times"/>
                <a:sym typeface="Times"/>
              </a:defRPr>
            </a:lvl3pPr>
            <a:lvl4pPr marR="0" lvl="3" algn="l" rtl="0">
              <a:spcBef>
                <a:spcPts val="850"/>
              </a:spcBef>
              <a:spcAft>
                <a:spcPts val="0"/>
              </a:spcAft>
              <a:buClr>
                <a:srgbClr val="000000"/>
              </a:buClr>
              <a:buSzPts val="1500"/>
              <a:buFont typeface="Arial"/>
              <a:buNone/>
              <a:defRPr sz="2000" b="0" i="0" u="none" strike="noStrike" cap="none">
                <a:solidFill>
                  <a:srgbClr val="000000"/>
                </a:solidFill>
                <a:latin typeface="Times"/>
                <a:ea typeface="Times"/>
                <a:cs typeface="Times"/>
                <a:sym typeface="Times"/>
              </a:defRPr>
            </a:lvl4pPr>
            <a:lvl5pPr marR="0" lvl="4" algn="l" rtl="0">
              <a:spcBef>
                <a:spcPts val="563"/>
              </a:spcBef>
              <a:spcAft>
                <a:spcPts val="0"/>
              </a:spcAft>
              <a:buClr>
                <a:srgbClr val="000000"/>
              </a:buClr>
              <a:buSzPts val="900"/>
              <a:buFont typeface="Arial"/>
              <a:buNone/>
              <a:defRPr sz="2000" b="0" i="0" u="none" strike="noStrike" cap="none">
                <a:solidFill>
                  <a:srgbClr val="000000"/>
                </a:solidFill>
                <a:latin typeface="Times"/>
                <a:ea typeface="Times"/>
                <a:cs typeface="Times"/>
                <a:sym typeface="Times"/>
              </a:defRPr>
            </a:lvl5pPr>
            <a:lvl6pPr marR="0" lvl="5" algn="l" rtl="0">
              <a:spcBef>
                <a:spcPts val="275"/>
              </a:spcBef>
              <a:spcAft>
                <a:spcPts val="0"/>
              </a:spcAft>
              <a:buClr>
                <a:srgbClr val="000000"/>
              </a:buClr>
              <a:buSzPts val="900"/>
              <a:buFont typeface="Arial"/>
              <a:buNone/>
              <a:defRPr sz="2000" b="0" i="0" u="none" strike="noStrike" cap="none">
                <a:solidFill>
                  <a:srgbClr val="000000"/>
                </a:solidFill>
                <a:latin typeface="Times"/>
                <a:ea typeface="Times"/>
                <a:cs typeface="Times"/>
                <a:sym typeface="Times"/>
              </a:defRPr>
            </a:lvl6pPr>
            <a:lvl7pPr marR="0" lvl="6" algn="l" rtl="0">
              <a:spcBef>
                <a:spcPts val="275"/>
              </a:spcBef>
              <a:spcAft>
                <a:spcPts val="0"/>
              </a:spcAft>
              <a:buClr>
                <a:srgbClr val="000000"/>
              </a:buClr>
              <a:buSzPts val="900"/>
              <a:buFont typeface="Arial"/>
              <a:buNone/>
              <a:defRPr sz="2000" b="0" i="0" u="none" strike="noStrike" cap="none">
                <a:solidFill>
                  <a:srgbClr val="000000"/>
                </a:solidFill>
                <a:latin typeface="Times"/>
                <a:ea typeface="Times"/>
                <a:cs typeface="Times"/>
                <a:sym typeface="Times"/>
              </a:defRPr>
            </a:lvl7pPr>
            <a:lvl8pPr marR="0" lvl="7" algn="l" rtl="0">
              <a:spcBef>
                <a:spcPts val="275"/>
              </a:spcBef>
              <a:spcAft>
                <a:spcPts val="0"/>
              </a:spcAft>
              <a:buClr>
                <a:srgbClr val="000000"/>
              </a:buClr>
              <a:buSzPts val="900"/>
              <a:buFont typeface="Arial"/>
              <a:buNone/>
              <a:defRPr sz="2000" b="0" i="0" u="none" strike="noStrike" cap="none">
                <a:solidFill>
                  <a:srgbClr val="000000"/>
                </a:solidFill>
                <a:latin typeface="Times"/>
                <a:ea typeface="Times"/>
                <a:cs typeface="Times"/>
                <a:sym typeface="Times"/>
              </a:defRPr>
            </a:lvl8pPr>
            <a:lvl9pPr marR="0" lvl="8" algn="l" rtl="0">
              <a:spcBef>
                <a:spcPts val="275"/>
              </a:spcBef>
              <a:spcAft>
                <a:spcPts val="275"/>
              </a:spcAft>
              <a:buClr>
                <a:srgbClr val="000000"/>
              </a:buClr>
              <a:buSzPts val="900"/>
              <a:buFont typeface="Arial"/>
              <a:buNone/>
              <a:defRPr sz="2000" b="0" i="0" u="none" strike="noStrike" cap="none">
                <a:solidFill>
                  <a:srgbClr val="000000"/>
                </a:solidFill>
                <a:latin typeface="Times"/>
                <a:ea typeface="Times"/>
                <a:cs typeface="Times"/>
                <a:sym typeface="Times"/>
              </a:defRPr>
            </a:lvl9pPr>
          </a:lstStyle>
          <a:p>
            <a:endParaRPr/>
          </a:p>
        </p:txBody>
      </p:sp>
      <p:sp>
        <p:nvSpPr>
          <p:cNvPr id="35" name="Google Shape;35;p10"/>
          <p:cNvSpPr txBox="1">
            <a:spLocks noGrp="1"/>
          </p:cNvSpPr>
          <p:nvPr>
            <p:ph type="body" idx="1"/>
          </p:nvPr>
        </p:nvSpPr>
        <p:spPr>
          <a:xfrm>
            <a:off x="1976438" y="5916613"/>
            <a:ext cx="6048375" cy="88741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rgbClr val="000000"/>
              </a:buClr>
              <a:buSzPts val="630"/>
              <a:buFont typeface="Arial"/>
              <a:buNone/>
              <a:defRPr sz="1400" b="0" i="0" u="none" strike="noStrike" cap="none">
                <a:solidFill>
                  <a:srgbClr val="000000"/>
                </a:solidFill>
                <a:latin typeface="Times"/>
                <a:ea typeface="Times"/>
                <a:cs typeface="Times"/>
                <a:sym typeface="Times"/>
              </a:defRPr>
            </a:lvl1pPr>
            <a:lvl2pPr marL="914400" marR="0" lvl="1" indent="-228600" algn="l" rtl="0">
              <a:spcBef>
                <a:spcPts val="1413"/>
              </a:spcBef>
              <a:spcAft>
                <a:spcPts val="0"/>
              </a:spcAft>
              <a:buClr>
                <a:srgbClr val="000000"/>
              </a:buClr>
              <a:buSzPts val="900"/>
              <a:buFont typeface="Arial"/>
              <a:buNone/>
              <a:defRPr sz="1200" b="0" i="0" u="none" strike="noStrike" cap="none">
                <a:solidFill>
                  <a:srgbClr val="000000"/>
                </a:solidFill>
                <a:latin typeface="Times"/>
                <a:ea typeface="Times"/>
                <a:cs typeface="Times"/>
                <a:sym typeface="Times"/>
              </a:defRPr>
            </a:lvl2pPr>
            <a:lvl3pPr marL="1371600" marR="0" lvl="2" indent="-228600" algn="l" rtl="0">
              <a:spcBef>
                <a:spcPts val="1125"/>
              </a:spcBef>
              <a:spcAft>
                <a:spcPts val="0"/>
              </a:spcAft>
              <a:buClr>
                <a:srgbClr val="000000"/>
              </a:buClr>
              <a:buSzPts val="450"/>
              <a:buFont typeface="Arial"/>
              <a:buNone/>
              <a:defRPr sz="1000" b="0" i="0" u="none" strike="noStrike" cap="none">
                <a:solidFill>
                  <a:srgbClr val="000000"/>
                </a:solidFill>
                <a:latin typeface="Times"/>
                <a:ea typeface="Times"/>
                <a:cs typeface="Times"/>
                <a:sym typeface="Times"/>
              </a:defRPr>
            </a:lvl3pPr>
            <a:lvl4pPr marL="1828800" marR="0" lvl="3" indent="-228600" algn="l" rtl="0">
              <a:spcBef>
                <a:spcPts val="850"/>
              </a:spcBef>
              <a:spcAft>
                <a:spcPts val="0"/>
              </a:spcAft>
              <a:buClr>
                <a:srgbClr val="000000"/>
              </a:buClr>
              <a:buSzPts val="675"/>
              <a:buFont typeface="Arial"/>
              <a:buNone/>
              <a:defRPr sz="900" b="0" i="0" u="none" strike="noStrike" cap="none">
                <a:solidFill>
                  <a:srgbClr val="000000"/>
                </a:solidFill>
                <a:latin typeface="Times"/>
                <a:ea typeface="Times"/>
                <a:cs typeface="Times"/>
                <a:sym typeface="Times"/>
              </a:defRPr>
            </a:lvl4pPr>
            <a:lvl5pPr marL="2286000" marR="0" lvl="4" indent="-228600" algn="l" rtl="0">
              <a:spcBef>
                <a:spcPts val="563"/>
              </a:spcBef>
              <a:spcAft>
                <a:spcPts val="0"/>
              </a:spcAft>
              <a:buClr>
                <a:srgbClr val="000000"/>
              </a:buClr>
              <a:buSzPts val="405"/>
              <a:buFont typeface="Arial"/>
              <a:buNone/>
              <a:defRPr sz="900" b="0" i="0" u="none" strike="noStrike" cap="none">
                <a:solidFill>
                  <a:srgbClr val="000000"/>
                </a:solidFill>
                <a:latin typeface="Times"/>
                <a:ea typeface="Times"/>
                <a:cs typeface="Times"/>
                <a:sym typeface="Times"/>
              </a:defRPr>
            </a:lvl5pPr>
            <a:lvl6pPr marL="2743200" marR="0" lvl="5" indent="-228600" algn="l" rtl="0">
              <a:spcBef>
                <a:spcPts val="275"/>
              </a:spcBef>
              <a:spcAft>
                <a:spcPts val="0"/>
              </a:spcAft>
              <a:buClr>
                <a:srgbClr val="000000"/>
              </a:buClr>
              <a:buSzPts val="405"/>
              <a:buFont typeface="Arial"/>
              <a:buNone/>
              <a:defRPr sz="900" b="0" i="0" u="none" strike="noStrike" cap="none">
                <a:solidFill>
                  <a:srgbClr val="000000"/>
                </a:solidFill>
                <a:latin typeface="Times"/>
                <a:ea typeface="Times"/>
                <a:cs typeface="Times"/>
                <a:sym typeface="Times"/>
              </a:defRPr>
            </a:lvl6pPr>
            <a:lvl7pPr marL="3200400" marR="0" lvl="6" indent="-228600" algn="l" rtl="0">
              <a:spcBef>
                <a:spcPts val="275"/>
              </a:spcBef>
              <a:spcAft>
                <a:spcPts val="0"/>
              </a:spcAft>
              <a:buClr>
                <a:srgbClr val="000000"/>
              </a:buClr>
              <a:buSzPts val="405"/>
              <a:buFont typeface="Arial"/>
              <a:buNone/>
              <a:defRPr sz="900" b="0" i="0" u="none" strike="noStrike" cap="none">
                <a:solidFill>
                  <a:srgbClr val="000000"/>
                </a:solidFill>
                <a:latin typeface="Times"/>
                <a:ea typeface="Times"/>
                <a:cs typeface="Times"/>
                <a:sym typeface="Times"/>
              </a:defRPr>
            </a:lvl7pPr>
            <a:lvl8pPr marL="3657600" marR="0" lvl="7" indent="-228600" algn="l" rtl="0">
              <a:spcBef>
                <a:spcPts val="275"/>
              </a:spcBef>
              <a:spcAft>
                <a:spcPts val="0"/>
              </a:spcAft>
              <a:buClr>
                <a:srgbClr val="000000"/>
              </a:buClr>
              <a:buSzPts val="405"/>
              <a:buFont typeface="Arial"/>
              <a:buNone/>
              <a:defRPr sz="900" b="0" i="0" u="none" strike="noStrike" cap="none">
                <a:solidFill>
                  <a:srgbClr val="000000"/>
                </a:solidFill>
                <a:latin typeface="Times"/>
                <a:ea typeface="Times"/>
                <a:cs typeface="Times"/>
                <a:sym typeface="Times"/>
              </a:defRPr>
            </a:lvl8pPr>
            <a:lvl9pPr marL="4114800" marR="0" lvl="8" indent="-228600" algn="l" rtl="0">
              <a:spcBef>
                <a:spcPts val="275"/>
              </a:spcBef>
              <a:spcAft>
                <a:spcPts val="275"/>
              </a:spcAft>
              <a:buClr>
                <a:srgbClr val="000000"/>
              </a:buClr>
              <a:buSzPts val="405"/>
              <a:buFont typeface="Arial"/>
              <a:buNone/>
              <a:defRPr sz="900" b="0" i="0" u="none" strike="noStrike" cap="none">
                <a:solidFill>
                  <a:srgbClr val="000000"/>
                </a:solidFill>
                <a:latin typeface="Times"/>
                <a:ea typeface="Times"/>
                <a:cs typeface="Times"/>
                <a:sym typeface="Time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504825" y="303213"/>
            <a:ext cx="9072563" cy="1258887"/>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rgbClr val="000000"/>
                </a:solidFill>
                <a:latin typeface="Times"/>
                <a:ea typeface="Times"/>
                <a:cs typeface="Times"/>
                <a:sym typeface="Times"/>
              </a:defRPr>
            </a:lvl1pPr>
            <a:lvl2pPr marR="0" lvl="1" algn="ctr" rtl="0">
              <a:spcBef>
                <a:spcPts val="0"/>
              </a:spcBef>
              <a:spcAft>
                <a:spcPts val="0"/>
              </a:spcAft>
              <a:buSzPts val="1400"/>
              <a:buNone/>
              <a:defRPr sz="4400" b="0" i="0" u="none" strike="noStrike" cap="none">
                <a:solidFill>
                  <a:srgbClr val="000000"/>
                </a:solidFill>
                <a:latin typeface="Times"/>
                <a:ea typeface="Times"/>
                <a:cs typeface="Times"/>
                <a:sym typeface="Times"/>
              </a:defRPr>
            </a:lvl2pPr>
            <a:lvl3pPr marR="0" lvl="2" algn="ctr" rtl="0">
              <a:spcBef>
                <a:spcPts val="0"/>
              </a:spcBef>
              <a:spcAft>
                <a:spcPts val="0"/>
              </a:spcAft>
              <a:buSzPts val="1400"/>
              <a:buNone/>
              <a:defRPr sz="4400" b="0" i="0" u="none" strike="noStrike" cap="none">
                <a:solidFill>
                  <a:srgbClr val="000000"/>
                </a:solidFill>
                <a:latin typeface="Times"/>
                <a:ea typeface="Times"/>
                <a:cs typeface="Times"/>
                <a:sym typeface="Times"/>
              </a:defRPr>
            </a:lvl3pPr>
            <a:lvl4pPr marR="0" lvl="3" algn="ctr" rtl="0">
              <a:spcBef>
                <a:spcPts val="0"/>
              </a:spcBef>
              <a:spcAft>
                <a:spcPts val="0"/>
              </a:spcAft>
              <a:buSzPts val="1400"/>
              <a:buNone/>
              <a:defRPr sz="4400" b="0" i="0" u="none" strike="noStrike" cap="none">
                <a:solidFill>
                  <a:srgbClr val="000000"/>
                </a:solidFill>
                <a:latin typeface="Times"/>
                <a:ea typeface="Times"/>
                <a:cs typeface="Times"/>
                <a:sym typeface="Times"/>
              </a:defRPr>
            </a:lvl4pPr>
            <a:lvl5pPr marR="0" lvl="4" algn="ctr" rtl="0">
              <a:spcBef>
                <a:spcPts val="0"/>
              </a:spcBef>
              <a:spcAft>
                <a:spcPts val="0"/>
              </a:spcAft>
              <a:buSzPts val="1400"/>
              <a:buNone/>
              <a:defRPr sz="4400" b="0" i="0" u="none" strike="noStrike" cap="none">
                <a:solidFill>
                  <a:srgbClr val="000000"/>
                </a:solidFill>
                <a:latin typeface="Times"/>
                <a:ea typeface="Times"/>
                <a:cs typeface="Times"/>
                <a:sym typeface="Times"/>
              </a:defRPr>
            </a:lvl5pPr>
            <a:lvl6pPr marR="0" lvl="5"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6pPr>
            <a:lvl7pPr marR="0" lvl="6"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7pPr>
            <a:lvl8pPr marR="0" lvl="7"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8pPr>
            <a:lvl9pPr marR="0" lvl="8"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9pPr>
          </a:lstStyle>
          <a:p>
            <a:endParaRPr/>
          </a:p>
        </p:txBody>
      </p:sp>
      <p:sp>
        <p:nvSpPr>
          <p:cNvPr id="38" name="Google Shape;38;p11"/>
          <p:cNvSpPr txBox="1">
            <a:spLocks noGrp="1"/>
          </p:cNvSpPr>
          <p:nvPr>
            <p:ph type="body" idx="1"/>
          </p:nvPr>
        </p:nvSpPr>
        <p:spPr>
          <a:xfrm rot="5400000">
            <a:off x="2546351" y="-277812"/>
            <a:ext cx="4989512" cy="9072563"/>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0"/>
              </a:spcBef>
              <a:spcAft>
                <a:spcPts val="0"/>
              </a:spcAft>
              <a:buClr>
                <a:srgbClr val="000000"/>
              </a:buClr>
              <a:buSzPts val="1440"/>
              <a:buFont typeface="Arial"/>
              <a:buChar char="&quot;"/>
              <a:defRPr sz="3200" b="0" i="0" u="none" strike="noStrike" cap="none">
                <a:solidFill>
                  <a:srgbClr val="000000"/>
                </a:solidFill>
                <a:latin typeface="Times"/>
                <a:ea typeface="Times"/>
                <a:cs typeface="Times"/>
                <a:sym typeface="Times"/>
              </a:defRPr>
            </a:lvl1pPr>
            <a:lvl2pPr marL="914400" marR="0" lvl="1" indent="-361950" algn="l" rtl="0">
              <a:spcBef>
                <a:spcPts val="1413"/>
              </a:spcBef>
              <a:spcAft>
                <a:spcPts val="0"/>
              </a:spcAft>
              <a:buClr>
                <a:srgbClr val="000000"/>
              </a:buClr>
              <a:buSzPts val="2100"/>
              <a:buFont typeface="Arial"/>
              <a:buChar char=""/>
              <a:defRPr sz="2800" b="0" i="0" u="none" strike="noStrike" cap="none">
                <a:solidFill>
                  <a:srgbClr val="000000"/>
                </a:solidFill>
                <a:latin typeface="Times"/>
                <a:ea typeface="Times"/>
                <a:cs typeface="Times"/>
                <a:sym typeface="Times"/>
              </a:defRPr>
            </a:lvl2pPr>
            <a:lvl3pPr marL="1371600" marR="0" lvl="2" indent="-297180" algn="l" rtl="0">
              <a:spcBef>
                <a:spcPts val="1125"/>
              </a:spcBef>
              <a:spcAft>
                <a:spcPts val="0"/>
              </a:spcAft>
              <a:buClr>
                <a:srgbClr val="000000"/>
              </a:buClr>
              <a:buSzPts val="1080"/>
              <a:buFont typeface="Arial"/>
              <a:buChar char="&quot;"/>
              <a:defRPr sz="2400" b="0" i="0" u="none" strike="noStrike" cap="none">
                <a:solidFill>
                  <a:srgbClr val="000000"/>
                </a:solidFill>
                <a:latin typeface="Times"/>
                <a:ea typeface="Times"/>
                <a:cs typeface="Times"/>
                <a:sym typeface="Times"/>
              </a:defRPr>
            </a:lvl3pPr>
            <a:lvl4pPr marL="1828800" marR="0" lvl="3" indent="-323850" algn="l" rtl="0">
              <a:spcBef>
                <a:spcPts val="850"/>
              </a:spcBef>
              <a:spcAft>
                <a:spcPts val="0"/>
              </a:spcAft>
              <a:buClr>
                <a:srgbClr val="000000"/>
              </a:buClr>
              <a:buSzPts val="1500"/>
              <a:buFont typeface="Arial"/>
              <a:buChar char=""/>
              <a:defRPr sz="2000" b="0" i="0" u="none" strike="noStrike" cap="none">
                <a:solidFill>
                  <a:srgbClr val="000000"/>
                </a:solidFill>
                <a:latin typeface="Times"/>
                <a:ea typeface="Times"/>
                <a:cs typeface="Times"/>
                <a:sym typeface="Times"/>
              </a:defRPr>
            </a:lvl4pPr>
            <a:lvl5pPr marL="2286000" marR="0" lvl="4" indent="-285750" algn="l" rtl="0">
              <a:spcBef>
                <a:spcPts val="563"/>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5pPr>
            <a:lvl6pPr marL="2743200" marR="0" lvl="5" indent="-285750" algn="l" rtl="0">
              <a:spcBef>
                <a:spcPts val="275"/>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6pPr>
            <a:lvl7pPr marL="3200400" marR="0" lvl="6" indent="-285750" algn="l" rtl="0">
              <a:spcBef>
                <a:spcPts val="275"/>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7pPr>
            <a:lvl8pPr marL="3657600" marR="0" lvl="7" indent="-285750" algn="l" rtl="0">
              <a:spcBef>
                <a:spcPts val="275"/>
              </a:spcBef>
              <a:spcAft>
                <a:spcPts val="0"/>
              </a:spcAft>
              <a:buClr>
                <a:srgbClr val="000000"/>
              </a:buClr>
              <a:buSzPts val="900"/>
              <a:buFont typeface="Arial"/>
              <a:buChar char="&quot;"/>
              <a:defRPr sz="2000" b="0" i="0" u="none" strike="noStrike" cap="none">
                <a:solidFill>
                  <a:srgbClr val="000000"/>
                </a:solidFill>
                <a:latin typeface="Times"/>
                <a:ea typeface="Times"/>
                <a:cs typeface="Times"/>
                <a:sym typeface="Times"/>
              </a:defRPr>
            </a:lvl8pPr>
            <a:lvl9pPr marL="4114800" marR="0" lvl="8" indent="-285750" algn="l" rtl="0">
              <a:spcBef>
                <a:spcPts val="275"/>
              </a:spcBef>
              <a:spcAft>
                <a:spcPts val="275"/>
              </a:spcAft>
              <a:buClr>
                <a:srgbClr val="000000"/>
              </a:buClr>
              <a:buSzPts val="900"/>
              <a:buFont typeface="Arial"/>
              <a:buChar char="&quot;"/>
              <a:defRPr sz="2000" b="0" i="0" u="none" strike="noStrike" cap="none">
                <a:solidFill>
                  <a:srgbClr val="000000"/>
                </a:solidFill>
                <a:latin typeface="Times"/>
                <a:ea typeface="Times"/>
                <a:cs typeface="Times"/>
                <a:sym typeface="Time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mt="70000"/>
          </a:blip>
          <a:stretch>
            <a:fillRect/>
          </a:stretch>
        </a:blip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0000"/>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036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Times" pitchFamily="18" charset="0"/>
        </a:defRPr>
      </a:lvl2pPr>
      <a:lvl3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Times" pitchFamily="18" charset="0"/>
        </a:defRPr>
      </a:lvl3pPr>
      <a:lvl4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Times" pitchFamily="18" charset="0"/>
        </a:defRPr>
      </a:lvl4pPr>
      <a:lvl5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Times" pitchFamily="18" charset="0"/>
        </a:defRPr>
      </a:lvl5pPr>
      <a:lvl6pPr marL="1897063" algn="l" defTabSz="457200" rtl="0" eaLnBrk="0" fontAlgn="base" hangingPunct="0">
        <a:spcBef>
          <a:spcPct val="0"/>
        </a:spcBef>
        <a:spcAft>
          <a:spcPct val="0"/>
        </a:spcAft>
        <a:buClr>
          <a:srgbClr val="000000"/>
        </a:buClr>
        <a:buSzPct val="45000"/>
        <a:buFont typeface="StarBats" charset="0"/>
        <a:defRPr sz="4400">
          <a:solidFill>
            <a:srgbClr val="000000"/>
          </a:solidFill>
          <a:latin typeface="Times New Roman" pitchFamily="18" charset="0"/>
        </a:defRPr>
      </a:lvl6pPr>
      <a:lvl7pPr marL="2354263" algn="l" defTabSz="457200" rtl="0" eaLnBrk="0" fontAlgn="base" hangingPunct="0">
        <a:spcBef>
          <a:spcPct val="0"/>
        </a:spcBef>
        <a:spcAft>
          <a:spcPct val="0"/>
        </a:spcAft>
        <a:buClr>
          <a:srgbClr val="000000"/>
        </a:buClr>
        <a:buSzPct val="45000"/>
        <a:buFont typeface="StarBats" charset="0"/>
        <a:defRPr sz="4400">
          <a:solidFill>
            <a:srgbClr val="000000"/>
          </a:solidFill>
          <a:latin typeface="Times New Roman" pitchFamily="18" charset="0"/>
        </a:defRPr>
      </a:lvl7pPr>
      <a:lvl8pPr marL="2811463" algn="l" defTabSz="457200" rtl="0" eaLnBrk="0" fontAlgn="base" hangingPunct="0">
        <a:spcBef>
          <a:spcPct val="0"/>
        </a:spcBef>
        <a:spcAft>
          <a:spcPct val="0"/>
        </a:spcAft>
        <a:buClr>
          <a:srgbClr val="000000"/>
        </a:buClr>
        <a:buSzPct val="45000"/>
        <a:buFont typeface="StarBats" charset="0"/>
        <a:defRPr sz="4400">
          <a:solidFill>
            <a:srgbClr val="000000"/>
          </a:solidFill>
          <a:latin typeface="Times New Roman" pitchFamily="18" charset="0"/>
        </a:defRPr>
      </a:lvl8pPr>
      <a:lvl9pPr marL="3268663" algn="l" defTabSz="457200" rtl="0" eaLnBrk="0" fontAlgn="base" hangingPunct="0">
        <a:spcBef>
          <a:spcPct val="0"/>
        </a:spcBef>
        <a:spcAft>
          <a:spcPct val="0"/>
        </a:spcAft>
        <a:buClr>
          <a:srgbClr val="000000"/>
        </a:buClr>
        <a:buSzPct val="45000"/>
        <a:buFont typeface="StarBats" charset="0"/>
        <a:defRPr sz="4400">
          <a:solidFill>
            <a:srgbClr val="000000"/>
          </a:solidFill>
          <a:latin typeface="Times New Roman" pitchFamily="18" charset="0"/>
        </a:defRPr>
      </a:lvl9pPr>
    </p:titleStyle>
    <p:bodyStyle>
      <a:lvl1pPr marL="431800" indent="-323850" algn="l" defTabSz="457200" rtl="0" eaLnBrk="0" fontAlgn="base" hangingPunct="0">
        <a:spcBef>
          <a:spcPct val="0"/>
        </a:spcBef>
        <a:spcAft>
          <a:spcPts val="1413"/>
        </a:spcAft>
        <a:buClr>
          <a:srgbClr val="000000"/>
        </a:buClr>
        <a:buSzPct val="45000"/>
        <a:buFont typeface="StarBats" charset="0"/>
        <a:buChar char="&quot;"/>
        <a:defRPr sz="3200">
          <a:solidFill>
            <a:srgbClr val="000000"/>
          </a:solidFill>
          <a:latin typeface="+mn-lt"/>
          <a:ea typeface="+mn-ea"/>
          <a:cs typeface="+mn-cs"/>
        </a:defRPr>
      </a:lvl1pPr>
      <a:lvl2pPr marL="863600" indent="-287338" algn="l" defTabSz="457200" rtl="0" eaLnBrk="0" fontAlgn="base" hangingPunct="0">
        <a:spcBef>
          <a:spcPct val="0"/>
        </a:spcBef>
        <a:spcAft>
          <a:spcPts val="1125"/>
        </a:spcAft>
        <a:buClr>
          <a:srgbClr val="000000"/>
        </a:buClr>
        <a:buSzPct val="75000"/>
        <a:buFont typeface="StarBats" charset="0"/>
        <a:buChar char=""/>
        <a:defRPr sz="2800">
          <a:solidFill>
            <a:srgbClr val="000000"/>
          </a:solidFill>
          <a:latin typeface="+mn-lt"/>
        </a:defRPr>
      </a:lvl2pPr>
      <a:lvl3pPr marL="1295400" indent="-215900" algn="l" defTabSz="457200" rtl="0" eaLnBrk="0" fontAlgn="base" hangingPunct="0">
        <a:spcBef>
          <a:spcPct val="0"/>
        </a:spcBef>
        <a:spcAft>
          <a:spcPts val="850"/>
        </a:spcAft>
        <a:buClr>
          <a:srgbClr val="000000"/>
        </a:buClr>
        <a:buSzPct val="45000"/>
        <a:buFont typeface="StarBats" charset="0"/>
        <a:buChar char="&quot;"/>
        <a:defRPr sz="2400">
          <a:solidFill>
            <a:srgbClr val="000000"/>
          </a:solidFill>
          <a:latin typeface="+mn-lt"/>
        </a:defRPr>
      </a:lvl3pPr>
      <a:lvl4pPr marL="1727200" indent="-215900" algn="l" defTabSz="457200" rtl="0" eaLnBrk="0" fontAlgn="base" hangingPunct="0">
        <a:spcBef>
          <a:spcPct val="0"/>
        </a:spcBef>
        <a:spcAft>
          <a:spcPts val="563"/>
        </a:spcAft>
        <a:buClr>
          <a:srgbClr val="000000"/>
        </a:buClr>
        <a:buSzPct val="75000"/>
        <a:buFont typeface="StarBats" charset="0"/>
        <a:buChar char=""/>
        <a:defRPr sz="2000">
          <a:solidFill>
            <a:srgbClr val="000000"/>
          </a:solidFill>
          <a:latin typeface="+mn-lt"/>
        </a:defRPr>
      </a:lvl4pPr>
      <a:lvl5pPr marL="2159000" indent="-215900" algn="l" defTabSz="457200" rtl="0" eaLnBrk="0" fontAlgn="base" hangingPunct="0">
        <a:spcBef>
          <a:spcPct val="0"/>
        </a:spcBef>
        <a:spcAft>
          <a:spcPts val="275"/>
        </a:spcAft>
        <a:buClr>
          <a:srgbClr val="000000"/>
        </a:buClr>
        <a:buSzPct val="45000"/>
        <a:buFont typeface="StarBats" charset="0"/>
        <a:buChar char="&quot;"/>
        <a:defRPr sz="2000">
          <a:solidFill>
            <a:srgbClr val="000000"/>
          </a:solidFill>
          <a:latin typeface="+mn-lt"/>
        </a:defRPr>
      </a:lvl5pPr>
      <a:lvl6pPr marL="2616200" indent="-215900" algn="l" defTabSz="457200" rtl="0" eaLnBrk="0" fontAlgn="base" hangingPunct="0">
        <a:spcBef>
          <a:spcPct val="0"/>
        </a:spcBef>
        <a:spcAft>
          <a:spcPts val="275"/>
        </a:spcAft>
        <a:buClr>
          <a:srgbClr val="000000"/>
        </a:buClr>
        <a:buSzPct val="45000"/>
        <a:buFont typeface="StarBats" charset="0"/>
        <a:buChar char="&quot;"/>
        <a:defRPr sz="2000">
          <a:solidFill>
            <a:srgbClr val="000000"/>
          </a:solidFill>
          <a:latin typeface="+mn-lt"/>
        </a:defRPr>
      </a:lvl6pPr>
      <a:lvl7pPr marL="3073400" indent="-215900" algn="l" defTabSz="457200" rtl="0" eaLnBrk="0" fontAlgn="base" hangingPunct="0">
        <a:spcBef>
          <a:spcPct val="0"/>
        </a:spcBef>
        <a:spcAft>
          <a:spcPts val="275"/>
        </a:spcAft>
        <a:buClr>
          <a:srgbClr val="000000"/>
        </a:buClr>
        <a:buSzPct val="45000"/>
        <a:buFont typeface="StarBats" charset="0"/>
        <a:buChar char="&quot;"/>
        <a:defRPr sz="2000">
          <a:solidFill>
            <a:srgbClr val="000000"/>
          </a:solidFill>
          <a:latin typeface="+mn-lt"/>
        </a:defRPr>
      </a:lvl7pPr>
      <a:lvl8pPr marL="3530600" indent="-215900" algn="l" defTabSz="457200" rtl="0" eaLnBrk="0" fontAlgn="base" hangingPunct="0">
        <a:spcBef>
          <a:spcPct val="0"/>
        </a:spcBef>
        <a:spcAft>
          <a:spcPts val="275"/>
        </a:spcAft>
        <a:buClr>
          <a:srgbClr val="000000"/>
        </a:buClr>
        <a:buSzPct val="45000"/>
        <a:buFont typeface="StarBats" charset="0"/>
        <a:buChar char="&quot;"/>
        <a:defRPr sz="2000">
          <a:solidFill>
            <a:srgbClr val="000000"/>
          </a:solidFill>
          <a:latin typeface="+mn-lt"/>
        </a:defRPr>
      </a:lvl8pPr>
      <a:lvl9pPr marL="3987800" indent="-215900" algn="l" defTabSz="457200" rtl="0" eaLnBrk="0" fontAlgn="base" hangingPunct="0">
        <a:spcBef>
          <a:spcPct val="0"/>
        </a:spcBef>
        <a:spcAft>
          <a:spcPts val="275"/>
        </a:spcAft>
        <a:buClr>
          <a:srgbClr val="000000"/>
        </a:buClr>
        <a:buSzPct val="45000"/>
        <a:buFont typeface="StarBats" charset="0"/>
        <a:buChar char="&quot;"/>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Sublime_Tex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en.wikipedia.org/wiki/Udemy" TargetMode="External"/><Relationship Id="rId4" Type="http://schemas.openxmlformats.org/officeDocument/2006/relationships/hyperlink" Target="https://en.wikipedia.org/wiki/Bootstrap_(front-end_framework)"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6" name="Title 1"/>
          <p:cNvSpPr>
            <a:spLocks noGrp="1"/>
          </p:cNvSpPr>
          <p:nvPr>
            <p:ph type="title"/>
          </p:nvPr>
        </p:nvSpPr>
        <p:spPr bwMode="auto">
          <a:noFill/>
          <a:ln>
            <a:miter lim="800000"/>
            <a:headEnd/>
            <a:tailEnd/>
          </a:ln>
        </p:spPr>
        <p:txBody>
          <a:bodyPr vert="horz" wrap="square" lIns="100794" tIns="50397" rIns="100794" bIns="50397" numCol="1" anchor="t" anchorCtr="0" compatLnSpc="1">
            <a:prstTxWarp prst="textNoShape">
              <a:avLst/>
            </a:prstTxWarp>
          </a:bodyPr>
          <a:lstStyle/>
          <a:p>
            <a:r>
              <a:rPr lang="en-US"/>
              <a:t> </a:t>
            </a:r>
            <a:endParaRPr lang="en-IN"/>
          </a:p>
        </p:txBody>
      </p:sp>
      <p:sp>
        <p:nvSpPr>
          <p:cNvPr id="1027" name="Rectangle 7"/>
          <p:cNvSpPr>
            <a:spLocks noChangeArrowheads="1"/>
          </p:cNvSpPr>
          <p:nvPr/>
        </p:nvSpPr>
        <p:spPr bwMode="auto">
          <a:xfrm>
            <a:off x="3539522" y="4770438"/>
            <a:ext cx="5163043" cy="1046440"/>
          </a:xfrm>
          <a:prstGeom prst="rect">
            <a:avLst/>
          </a:prstGeom>
          <a:noFill/>
          <a:ln w="9525">
            <a:noFill/>
            <a:miter lim="800000"/>
            <a:headEnd/>
            <a:tailEnd/>
          </a:ln>
        </p:spPr>
        <p:txBody>
          <a:bodyPr wrap="square" lIns="0" tIns="0" rIns="0" bIns="0">
            <a:spAutoFit/>
          </a:bodyPr>
          <a:lstStyle/>
          <a:p>
            <a:pPr marL="0" marR="0" lvl="0" indent="0" algn="ctr" defTabSz="914400" rtl="0" eaLnBrk="0" fontAlgn="base" latinLnBrk="0" hangingPunct="0">
              <a:lnSpc>
                <a:spcPct val="100000"/>
              </a:lnSpc>
              <a:spcBef>
                <a:spcPct val="0"/>
              </a:spcBef>
              <a:spcAft>
                <a:spcPct val="0"/>
              </a:spcAft>
              <a:buClr>
                <a:srgbClr val="000000"/>
              </a:buClr>
              <a:buSzPct val="38000"/>
              <a:buFontTx/>
              <a:buNone/>
              <a:tabLst>
                <a:tab pos="723900" algn="l"/>
                <a:tab pos="1447800" algn="l"/>
                <a:tab pos="2171700" algn="l"/>
                <a:tab pos="2895600" algn="l"/>
                <a:tab pos="3619500" algn="l"/>
              </a:tabLst>
              <a:defRPr/>
            </a:pPr>
            <a:r>
              <a:rPr kumimoji="0" lang="en-US" sz="2000" b="1" i="0" u="sng" strike="noStrike" kern="1200" cap="none" spc="0" normalizeH="0" baseline="0" noProof="0" dirty="0">
                <a:ln>
                  <a:noFill/>
                </a:ln>
                <a:solidFill>
                  <a:srgbClr val="FF0000"/>
                </a:solidFill>
                <a:effectLst/>
                <a:uLnTx/>
                <a:uFillTx/>
                <a:latin typeface="Helvetica" charset="0"/>
                <a:ea typeface="+mn-ea"/>
                <a:cs typeface="+mn-cs"/>
              </a:rPr>
              <a:t>Submitted To:</a:t>
            </a:r>
          </a:p>
          <a:p>
            <a:pPr marL="0" marR="0" lvl="0" indent="0" algn="ctr" defTabSz="914400" rtl="0" eaLnBrk="0" fontAlgn="base" latinLnBrk="0" hangingPunct="0">
              <a:lnSpc>
                <a:spcPct val="100000"/>
              </a:lnSpc>
              <a:spcBef>
                <a:spcPct val="0"/>
              </a:spcBef>
              <a:spcAft>
                <a:spcPct val="0"/>
              </a:spcAft>
              <a:buClr>
                <a:srgbClr val="000000"/>
              </a:buClr>
              <a:buSzPct val="38000"/>
              <a:buFontTx/>
              <a:buNone/>
              <a:tabLst>
                <a:tab pos="723900" algn="l"/>
                <a:tab pos="1447800" algn="l"/>
                <a:tab pos="2171700" algn="l"/>
                <a:tab pos="2895600" algn="l"/>
                <a:tab pos="3619500" algn="l"/>
              </a:tabLst>
              <a:defRPr/>
            </a:pPr>
            <a:r>
              <a:rPr kumimoji="0" lang="en-US" sz="2400" b="1" i="0" u="none" strike="noStrike" kern="1200" cap="none" spc="0" normalizeH="0" baseline="0" noProof="0" dirty="0">
                <a:ln>
                  <a:noFill/>
                </a:ln>
                <a:solidFill>
                  <a:srgbClr val="FF0000"/>
                </a:solidFill>
                <a:effectLst/>
                <a:uLnTx/>
                <a:uFillTx/>
                <a:latin typeface="Helvetica" charset="0"/>
                <a:ea typeface="+mn-ea"/>
                <a:cs typeface="+mn-cs"/>
              </a:rPr>
              <a:t> </a:t>
            </a:r>
            <a:r>
              <a:rPr kumimoji="0" lang="en-US" sz="2400" b="1" i="0" u="none" strike="noStrike" kern="1200" cap="none" spc="0" normalizeH="0" baseline="0" noProof="0" dirty="0" err="1">
                <a:ln>
                  <a:noFill/>
                </a:ln>
                <a:solidFill>
                  <a:srgbClr val="FF0000"/>
                </a:solidFill>
                <a:effectLst/>
                <a:uLnTx/>
                <a:uFillTx/>
                <a:latin typeface="Helvetica" charset="0"/>
                <a:ea typeface="+mn-ea"/>
                <a:cs typeface="+mn-cs"/>
              </a:rPr>
              <a:t>Ms.Kusum</a:t>
            </a:r>
            <a:r>
              <a:rPr kumimoji="0" lang="en-US" sz="2400" b="1" i="0" u="none" strike="noStrike" kern="1200" cap="none" spc="0" normalizeH="0" baseline="0" noProof="0" dirty="0">
                <a:ln>
                  <a:noFill/>
                </a:ln>
                <a:solidFill>
                  <a:srgbClr val="FF0000"/>
                </a:solidFill>
                <a:effectLst/>
                <a:uLnTx/>
                <a:uFillTx/>
                <a:latin typeface="Helvetica" charset="0"/>
                <a:ea typeface="+mn-ea"/>
                <a:cs typeface="+mn-cs"/>
              </a:rPr>
              <a:t> Yadav</a:t>
            </a:r>
          </a:p>
          <a:p>
            <a:pPr marL="0" marR="0" lvl="0" indent="0" algn="ctr" defTabSz="914400" rtl="0" eaLnBrk="0" fontAlgn="base" latinLnBrk="0" hangingPunct="0">
              <a:lnSpc>
                <a:spcPct val="100000"/>
              </a:lnSpc>
              <a:spcBef>
                <a:spcPct val="0"/>
              </a:spcBef>
              <a:spcAft>
                <a:spcPct val="0"/>
              </a:spcAft>
              <a:buClr>
                <a:srgbClr val="000000"/>
              </a:buClr>
              <a:buSzPct val="38000"/>
              <a:buFontTx/>
              <a:buNone/>
              <a:tabLst>
                <a:tab pos="723900" algn="l"/>
                <a:tab pos="1447800" algn="l"/>
                <a:tab pos="2171700" algn="l"/>
                <a:tab pos="2895600" algn="l"/>
                <a:tab pos="3619500" algn="l"/>
              </a:tabLst>
              <a:defRPr/>
            </a:pPr>
            <a:r>
              <a:rPr kumimoji="0" lang="en-US" sz="2400" b="1" i="0" u="none" strike="noStrike" kern="1200" cap="none" spc="0" normalizeH="0" baseline="0" noProof="0" dirty="0">
                <a:ln>
                  <a:noFill/>
                </a:ln>
                <a:solidFill>
                  <a:srgbClr val="FF0000"/>
                </a:solidFill>
                <a:effectLst/>
                <a:uLnTx/>
                <a:uFillTx/>
                <a:latin typeface="Helvetica" charset="0"/>
                <a:ea typeface="+mn-ea"/>
                <a:cs typeface="+mn-cs"/>
              </a:rPr>
              <a:t>Industrial Training </a:t>
            </a:r>
            <a:r>
              <a:rPr kumimoji="0" lang="en-US" sz="2400" b="1" i="0" u="none" strike="noStrike" kern="1200" cap="none" spc="0" normalizeH="0" baseline="0" noProof="0">
                <a:ln>
                  <a:noFill/>
                </a:ln>
                <a:solidFill>
                  <a:srgbClr val="FF0000"/>
                </a:solidFill>
                <a:effectLst/>
                <a:uLnTx/>
                <a:uFillTx/>
                <a:latin typeface="Helvetica" charset="0"/>
                <a:ea typeface="+mn-ea"/>
                <a:cs typeface="+mn-cs"/>
              </a:rPr>
              <a:t>Coordinator,IT</a:t>
            </a:r>
            <a:endParaRPr kumimoji="0" lang="en-US" sz="2400" b="1" i="0" u="none" strike="noStrike" kern="1200" cap="none" spc="0" normalizeH="0" baseline="0" noProof="0" dirty="0">
              <a:ln>
                <a:noFill/>
              </a:ln>
              <a:solidFill>
                <a:srgbClr val="FF0000"/>
              </a:solidFill>
              <a:effectLst/>
              <a:uLnTx/>
              <a:uFillTx/>
              <a:latin typeface="Helvetica" charset="0"/>
              <a:ea typeface="+mn-ea"/>
              <a:cs typeface="+mn-cs"/>
            </a:endParaRPr>
          </a:p>
        </p:txBody>
      </p:sp>
      <p:sp>
        <p:nvSpPr>
          <p:cNvPr id="1029" name="TextBox 10"/>
          <p:cNvSpPr txBox="1">
            <a:spLocks noChangeArrowheads="1"/>
          </p:cNvSpPr>
          <p:nvPr/>
        </p:nvSpPr>
        <p:spPr bwMode="auto">
          <a:xfrm>
            <a:off x="3539523" y="3017838"/>
            <a:ext cx="5291137" cy="1517551"/>
          </a:xfrm>
          <a:prstGeom prst="rect">
            <a:avLst/>
          </a:prstGeom>
          <a:noFill/>
          <a:ln w="9525">
            <a:noFill/>
            <a:miter lim="800000"/>
            <a:headEnd/>
            <a:tailEnd/>
          </a:ln>
        </p:spPr>
        <p:txBody>
          <a:bodyPr lIns="100794" tIns="50397" rIns="100794" bIns="50397">
            <a:spAutoFit/>
          </a:bodyPr>
          <a:lstStyle/>
          <a:p>
            <a:pPr marL="0" marR="0" lvl="0" indent="0" algn="ctr" defTabSz="914400" rtl="0" eaLnBrk="0" fontAlgn="base" latinLnBrk="0" hangingPunct="0">
              <a:lnSpc>
                <a:spcPct val="100000"/>
              </a:lnSpc>
              <a:spcBef>
                <a:spcPct val="0"/>
              </a:spcBef>
              <a:spcAft>
                <a:spcPct val="0"/>
              </a:spcAft>
              <a:buClr>
                <a:srgbClr val="000000"/>
              </a:buClr>
              <a:buSzPct val="38000"/>
              <a:buFontTx/>
              <a:buNone/>
              <a:tabLst>
                <a:tab pos="723900" algn="l"/>
                <a:tab pos="1447800" algn="l"/>
                <a:tab pos="2171700" algn="l"/>
                <a:tab pos="2895600" algn="l"/>
                <a:tab pos="3619500" algn="l"/>
              </a:tabLst>
              <a:defRPr/>
            </a:pPr>
            <a:r>
              <a:rPr kumimoji="0" lang="en-US" sz="2000" b="1" i="0" u="sng" strike="noStrike" kern="1200" cap="none" spc="0" normalizeH="0" baseline="0" noProof="0" dirty="0">
                <a:ln>
                  <a:noFill/>
                </a:ln>
                <a:solidFill>
                  <a:srgbClr val="000000"/>
                </a:solidFill>
                <a:effectLst/>
                <a:uLnTx/>
                <a:uFillTx/>
                <a:latin typeface="Helvetica" charset="0"/>
                <a:ea typeface="+mn-ea"/>
                <a:cs typeface="+mn-cs"/>
              </a:rPr>
              <a:t>Presented By:</a:t>
            </a:r>
          </a:p>
          <a:p>
            <a:pPr marL="0" marR="0" lvl="0" indent="0" algn="ctr" defTabSz="914400" rtl="0" eaLnBrk="0" fontAlgn="base" latinLnBrk="0" hangingPunct="0">
              <a:lnSpc>
                <a:spcPct val="100000"/>
              </a:lnSpc>
              <a:spcBef>
                <a:spcPct val="0"/>
              </a:spcBef>
              <a:spcAft>
                <a:spcPct val="0"/>
              </a:spcAft>
              <a:buClr>
                <a:srgbClr val="000000"/>
              </a:buClr>
              <a:buSzPct val="38000"/>
              <a:buFontTx/>
              <a:buNone/>
              <a:tabLst>
                <a:tab pos="723900" algn="l"/>
                <a:tab pos="1447800" algn="l"/>
                <a:tab pos="2171700" algn="l"/>
                <a:tab pos="2895600" algn="l"/>
                <a:tab pos="3619500" algn="l"/>
              </a:tabLst>
              <a:defRPr/>
            </a:pPr>
            <a:r>
              <a:rPr kumimoji="0" lang="en-US" sz="2400" b="1" i="0" u="none" strike="noStrike" kern="1200" cap="none" spc="0" normalizeH="0" baseline="0" noProof="0" dirty="0">
                <a:ln>
                  <a:noFill/>
                </a:ln>
                <a:solidFill>
                  <a:srgbClr val="000000"/>
                </a:solidFill>
                <a:effectLst/>
                <a:uLnTx/>
                <a:uFillTx/>
                <a:latin typeface="Helvetica" charset="0"/>
                <a:ea typeface="+mn-ea"/>
                <a:cs typeface="+mn-cs"/>
              </a:rPr>
              <a:t>Name of Candidate-Rishi Vyas</a:t>
            </a:r>
          </a:p>
          <a:p>
            <a:pPr marL="0" marR="0" lvl="0" indent="0" algn="ctr" defTabSz="914400" rtl="0" eaLnBrk="0" fontAlgn="base" latinLnBrk="0" hangingPunct="0">
              <a:lnSpc>
                <a:spcPct val="100000"/>
              </a:lnSpc>
              <a:spcBef>
                <a:spcPct val="0"/>
              </a:spcBef>
              <a:spcAft>
                <a:spcPct val="0"/>
              </a:spcAft>
              <a:buClr>
                <a:srgbClr val="000000"/>
              </a:buClr>
              <a:buSzPct val="38000"/>
              <a:buFontTx/>
              <a:buNone/>
              <a:tabLst>
                <a:tab pos="723900" algn="l"/>
                <a:tab pos="1447800" algn="l"/>
                <a:tab pos="2171700" algn="l"/>
                <a:tab pos="2895600" algn="l"/>
                <a:tab pos="3619500" algn="l"/>
              </a:tabLst>
              <a:defRPr/>
            </a:pPr>
            <a:r>
              <a:rPr kumimoji="0" lang="en-US" sz="2400" b="1" i="0" u="none" strike="noStrike" kern="1200" cap="none" spc="0" normalizeH="0" baseline="0" noProof="0" dirty="0">
                <a:ln>
                  <a:noFill/>
                </a:ln>
                <a:solidFill>
                  <a:srgbClr val="000000"/>
                </a:solidFill>
                <a:effectLst/>
                <a:uLnTx/>
                <a:uFillTx/>
                <a:latin typeface="Helvetica" charset="0"/>
                <a:ea typeface="+mn-ea"/>
                <a:cs typeface="+mn-cs"/>
              </a:rPr>
              <a:t>University Roll No.-20EJCIT128</a:t>
            </a:r>
          </a:p>
          <a:p>
            <a:pPr marL="0" marR="0" lvl="0" indent="0" algn="ctr" defTabSz="914400" rtl="0" eaLnBrk="0" fontAlgn="base" latinLnBrk="0" hangingPunct="0">
              <a:lnSpc>
                <a:spcPct val="100000"/>
              </a:lnSpc>
              <a:spcBef>
                <a:spcPct val="0"/>
              </a:spcBef>
              <a:spcAft>
                <a:spcPct val="0"/>
              </a:spcAft>
              <a:buClr>
                <a:srgbClr val="000000"/>
              </a:buClr>
              <a:buSzPct val="38000"/>
              <a:buFontTx/>
              <a:buNone/>
              <a:tabLst>
                <a:tab pos="723900" algn="l"/>
                <a:tab pos="1447800" algn="l"/>
                <a:tab pos="2171700" algn="l"/>
                <a:tab pos="2895600" algn="l"/>
                <a:tab pos="3619500" algn="l"/>
              </a:tabLst>
              <a:defRPr/>
            </a:pPr>
            <a:r>
              <a:rPr kumimoji="0" lang="en-US" sz="2400" b="1" i="0" u="none" strike="noStrike" kern="1200" cap="none" spc="0" normalizeH="0" baseline="0" noProof="0" dirty="0">
                <a:ln>
                  <a:noFill/>
                </a:ln>
                <a:solidFill>
                  <a:srgbClr val="000000"/>
                </a:solidFill>
                <a:effectLst/>
                <a:uLnTx/>
                <a:uFillTx/>
                <a:latin typeface="Helvetica" charset="0"/>
                <a:ea typeface="+mn-ea"/>
                <a:cs typeface="+mn-cs"/>
              </a:rPr>
              <a:t>Branch/Class/Section-IT/5</a:t>
            </a:r>
            <a:r>
              <a:rPr lang="en-US" sz="2400" b="1" kern="1200" baseline="30000" dirty="0" err="1">
                <a:latin typeface="Helvetica" charset="0"/>
                <a:ea typeface="+mn-ea"/>
                <a:cs typeface="+mn-cs"/>
              </a:rPr>
              <a:t>th</a:t>
            </a:r>
            <a:r>
              <a:rPr kumimoji="0" lang="en-US" sz="2400" b="1" i="0" u="none" strike="noStrike" kern="1200" cap="none" spc="0" normalizeH="0" baseline="0" noProof="0" dirty="0">
                <a:ln>
                  <a:noFill/>
                </a:ln>
                <a:solidFill>
                  <a:srgbClr val="000000"/>
                </a:solidFill>
                <a:effectLst/>
                <a:uLnTx/>
                <a:uFillTx/>
                <a:latin typeface="Helvetica" charset="0"/>
                <a:ea typeface="+mn-ea"/>
                <a:cs typeface="+mn-cs"/>
              </a:rPr>
              <a:t> Sem/C</a:t>
            </a:r>
          </a:p>
        </p:txBody>
      </p:sp>
      <p:sp>
        <p:nvSpPr>
          <p:cNvPr id="1030" name="Text Box 1"/>
          <p:cNvSpPr txBox="1">
            <a:spLocks noChangeArrowheads="1"/>
          </p:cNvSpPr>
          <p:nvPr/>
        </p:nvSpPr>
        <p:spPr bwMode="auto">
          <a:xfrm>
            <a:off x="3282261" y="1341438"/>
            <a:ext cx="6078780" cy="1661993"/>
          </a:xfrm>
          <a:prstGeom prst="rect">
            <a:avLst/>
          </a:prstGeom>
          <a:noFill/>
          <a:ln w="9525">
            <a:noFill/>
            <a:miter lim="800000"/>
            <a:headEnd/>
            <a:tailEnd/>
          </a:ln>
        </p:spPr>
        <p:txBody>
          <a:bodyPr wrap="none" lIns="0" tIns="0" rIns="0" bIns="0">
            <a:spAutoFit/>
          </a:bodyPr>
          <a:lstStyle/>
          <a:p>
            <a:pPr marL="0" marR="0" lvl="0" indent="0" algn="ctr" defTabSz="914400" rtl="0" eaLnBrk="0" fontAlgn="base" latinLnBrk="0" hangingPunct="0">
              <a:lnSpc>
                <a:spcPct val="100000"/>
              </a:lnSpc>
              <a:spcBef>
                <a:spcPct val="0"/>
              </a:spcBef>
              <a:spcAft>
                <a:spcPct val="0"/>
              </a:spcAft>
              <a:buClr>
                <a:srgbClr val="000000"/>
              </a:buClr>
              <a:buSzPct val="38000"/>
              <a:buFont typeface="StarBats" charset="0"/>
              <a:buNone/>
              <a:tabLst>
                <a:tab pos="723900" algn="l"/>
                <a:tab pos="1447800" algn="l"/>
                <a:tab pos="2171700" algn="l"/>
                <a:tab pos="2895600" algn="l"/>
                <a:tab pos="3619500" algn="l"/>
              </a:tabLst>
              <a:defRPr/>
            </a:pPr>
            <a:r>
              <a:rPr kumimoji="0" lang="en-GB" sz="3600" b="1" i="0" u="none" strike="noStrike" kern="1200" cap="none" spc="0" normalizeH="0" baseline="0" noProof="0" dirty="0">
                <a:ln>
                  <a:noFill/>
                </a:ln>
                <a:solidFill>
                  <a:srgbClr val="FF0000"/>
                </a:solidFill>
                <a:effectLst/>
                <a:uLnTx/>
                <a:uFillTx/>
                <a:latin typeface="Helvetica" charset="0"/>
                <a:ea typeface="+mn-ea"/>
                <a:cs typeface="+mn-cs"/>
              </a:rPr>
              <a:t>Industrial Training Seminar</a:t>
            </a:r>
          </a:p>
          <a:p>
            <a:pPr marL="0" marR="0" lvl="0" indent="0" algn="ctr" defTabSz="914400" rtl="0" eaLnBrk="0" fontAlgn="base" latinLnBrk="0" hangingPunct="0">
              <a:lnSpc>
                <a:spcPct val="100000"/>
              </a:lnSpc>
              <a:spcBef>
                <a:spcPct val="0"/>
              </a:spcBef>
              <a:spcAft>
                <a:spcPct val="0"/>
              </a:spcAft>
              <a:buClr>
                <a:srgbClr val="000000"/>
              </a:buClr>
              <a:buSzPct val="38000"/>
              <a:buFont typeface="StarBats" charset="0"/>
              <a:buNone/>
              <a:tabLst>
                <a:tab pos="723900" algn="l"/>
                <a:tab pos="1447800" algn="l"/>
                <a:tab pos="2171700" algn="l"/>
                <a:tab pos="2895600" algn="l"/>
                <a:tab pos="3619500" algn="l"/>
              </a:tabLst>
              <a:defRPr/>
            </a:pPr>
            <a:r>
              <a:rPr kumimoji="0" lang="en-GB" sz="2400" b="1" i="0" u="none" strike="noStrike" kern="1200" cap="none" spc="0" normalizeH="0" baseline="0" noProof="0" dirty="0">
                <a:ln>
                  <a:noFill/>
                </a:ln>
                <a:solidFill>
                  <a:srgbClr val="FF0000"/>
                </a:solidFill>
                <a:effectLst/>
                <a:uLnTx/>
                <a:uFillTx/>
                <a:latin typeface="Helvetica" charset="0"/>
                <a:ea typeface="+mn-ea"/>
                <a:cs typeface="+mn-cs"/>
              </a:rPr>
              <a:t>on</a:t>
            </a:r>
            <a:r>
              <a:rPr kumimoji="0" lang="en-GB" sz="3600" b="1" i="0" u="none" strike="noStrike" kern="1200" cap="none" spc="0" normalizeH="0" baseline="0" noProof="0" dirty="0">
                <a:ln>
                  <a:noFill/>
                </a:ln>
                <a:solidFill>
                  <a:srgbClr val="FF0000"/>
                </a:solidFill>
                <a:effectLst/>
                <a:uLnTx/>
                <a:uFillTx/>
                <a:latin typeface="Helvetica" charset="0"/>
                <a:ea typeface="+mn-ea"/>
                <a:cs typeface="+mn-cs"/>
              </a:rPr>
              <a:t> </a:t>
            </a:r>
          </a:p>
          <a:p>
            <a:pPr marL="0" marR="0" lvl="0" indent="0" algn="ctr" defTabSz="914400" rtl="0" eaLnBrk="0" fontAlgn="base" latinLnBrk="0" hangingPunct="0">
              <a:lnSpc>
                <a:spcPct val="100000"/>
              </a:lnSpc>
              <a:spcBef>
                <a:spcPct val="0"/>
              </a:spcBef>
              <a:spcAft>
                <a:spcPct val="0"/>
              </a:spcAft>
              <a:buClr>
                <a:srgbClr val="000000"/>
              </a:buClr>
              <a:buSzPct val="38000"/>
              <a:buFont typeface="StarBats" charset="0"/>
              <a:buNone/>
              <a:tabLst>
                <a:tab pos="723900" algn="l"/>
                <a:tab pos="1447800" algn="l"/>
                <a:tab pos="2171700" algn="l"/>
                <a:tab pos="2895600" algn="l"/>
                <a:tab pos="3619500" algn="l"/>
              </a:tabLst>
              <a:defRPr/>
            </a:pPr>
            <a:r>
              <a:rPr kumimoji="0" lang="en-GB" sz="3600" b="1" i="0" u="none" strike="noStrike" kern="1200" cap="none" spc="0" normalizeH="0" baseline="0" noProof="0" dirty="0">
                <a:ln>
                  <a:noFill/>
                </a:ln>
                <a:solidFill>
                  <a:srgbClr val="FF0000"/>
                </a:solidFill>
                <a:effectLst/>
                <a:uLnTx/>
                <a:uFillTx/>
                <a:latin typeface="Helvetica" charset="0"/>
                <a:ea typeface="+mn-ea"/>
                <a:cs typeface="+mn-cs"/>
              </a:rPr>
              <a:t>“Web Development”</a:t>
            </a:r>
          </a:p>
        </p:txBody>
      </p:sp>
      <p:pic>
        <p:nvPicPr>
          <p:cNvPr id="7" name="Picture 6" descr="sidebaar.png"/>
          <p:cNvPicPr>
            <a:picLocks noChangeAspect="1"/>
          </p:cNvPicPr>
          <p:nvPr/>
        </p:nvPicPr>
        <p:blipFill>
          <a:blip r:embed="rId3"/>
          <a:stretch>
            <a:fillRect/>
          </a:stretch>
        </p:blipFill>
        <p:spPr>
          <a:xfrm>
            <a:off x="0" y="0"/>
            <a:ext cx="2212819" cy="7559675"/>
          </a:xfrm>
          <a:prstGeom prst="rect">
            <a:avLst/>
          </a:prstGeom>
        </p:spPr>
      </p:pic>
    </p:spTree>
  </p:cSld>
  <p:clrMapOvr>
    <a:masterClrMapping/>
  </p:clrMapOvr>
  <p:transition spd="slow">
    <p:circl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5AFBDD-B971-4D40-8E69-0FCCD5FCCDE4}"/>
              </a:ext>
            </a:extLst>
          </p:cNvPr>
          <p:cNvSpPr>
            <a:spLocks noGrp="1"/>
          </p:cNvSpPr>
          <p:nvPr>
            <p:ph idx="1"/>
          </p:nvPr>
        </p:nvSpPr>
        <p:spPr>
          <a:xfrm>
            <a:off x="94922" y="639106"/>
            <a:ext cx="9072563" cy="4989512"/>
          </a:xfrm>
        </p:spPr>
        <p:txBody>
          <a:bodyPr/>
          <a:lstStyle/>
          <a:p>
            <a:pPr marL="107950" indent="0">
              <a:buNone/>
            </a:pPr>
            <a:endParaRPr lang="en-US" b="1" dirty="0"/>
          </a:p>
          <a:p>
            <a:pPr marL="107950" indent="0" algn="l" fontAlgn="base">
              <a:buNone/>
            </a:pPr>
            <a:r>
              <a:rPr lang="en-US" sz="2000" b="1" i="0" dirty="0">
                <a:solidFill>
                  <a:srgbClr val="273239"/>
                </a:solidFill>
                <a:effectLst/>
                <a:latin typeface="urw-din"/>
              </a:rPr>
              <a:t>     Why use MongoDB?</a:t>
            </a:r>
            <a:r>
              <a:rPr lang="en-US" sz="2000" b="0" i="0" dirty="0">
                <a:solidFill>
                  <a:srgbClr val="273239"/>
                </a:solidFill>
                <a:effectLst/>
                <a:latin typeface="urw-din"/>
              </a:rPr>
              <a:t> </a:t>
            </a:r>
          </a:p>
          <a:p>
            <a:pPr algn="l" fontAlgn="base">
              <a:buFont typeface="Arial" panose="020B0604020202020204" pitchFamily="34" charset="0"/>
              <a:buChar char="•"/>
            </a:pPr>
            <a:r>
              <a:rPr lang="en-US" sz="2000" b="0" i="0" dirty="0">
                <a:solidFill>
                  <a:srgbClr val="273239"/>
                </a:solidFill>
                <a:effectLst/>
                <a:latin typeface="urw-din"/>
              </a:rPr>
              <a:t>Fast – Being a document-oriented database, easy to index documents. Therefore a faster response.</a:t>
            </a:r>
          </a:p>
          <a:p>
            <a:pPr algn="l" fontAlgn="base">
              <a:buFont typeface="Arial" panose="020B0604020202020204" pitchFamily="34" charset="0"/>
              <a:buChar char="•"/>
            </a:pPr>
            <a:r>
              <a:rPr lang="en-US" sz="2000" b="0" i="0" dirty="0">
                <a:solidFill>
                  <a:srgbClr val="273239"/>
                </a:solidFill>
                <a:effectLst/>
                <a:latin typeface="urw-din"/>
              </a:rPr>
              <a:t>Scalability – Large data can be handled by dividing it into several machines.</a:t>
            </a:r>
          </a:p>
          <a:p>
            <a:pPr algn="l" fontAlgn="base">
              <a:buFont typeface="Arial" panose="020B0604020202020204" pitchFamily="34" charset="0"/>
              <a:buChar char="•"/>
            </a:pPr>
            <a:r>
              <a:rPr lang="en-US" sz="2000" b="0" i="0" dirty="0">
                <a:solidFill>
                  <a:srgbClr val="273239"/>
                </a:solidFill>
                <a:effectLst/>
                <a:latin typeface="urw-din"/>
              </a:rPr>
              <a:t>Use of JavaScript – MongoDB uses JavaScript which is the biggest advantage.</a:t>
            </a:r>
          </a:p>
          <a:p>
            <a:pPr algn="l" fontAlgn="base">
              <a:buFont typeface="Arial" panose="020B0604020202020204" pitchFamily="34" charset="0"/>
              <a:buChar char="•"/>
            </a:pPr>
            <a:r>
              <a:rPr lang="en-US" sz="2000" b="0" i="0" dirty="0">
                <a:solidFill>
                  <a:srgbClr val="273239"/>
                </a:solidFill>
                <a:effectLst/>
                <a:latin typeface="urw-din"/>
              </a:rPr>
              <a:t>Schema Less – Any type of data in a separate document.</a:t>
            </a:r>
          </a:p>
          <a:p>
            <a:pPr algn="l" fontAlgn="base">
              <a:buFont typeface="Arial" panose="020B0604020202020204" pitchFamily="34" charset="0"/>
              <a:buChar char="•"/>
            </a:pPr>
            <a:r>
              <a:rPr lang="en-US" sz="2000" b="0" i="0" dirty="0">
                <a:solidFill>
                  <a:srgbClr val="273239"/>
                </a:solidFill>
                <a:effectLst/>
                <a:latin typeface="urw-din"/>
              </a:rPr>
              <a:t>Data stored in the form of JSON –</a:t>
            </a:r>
          </a:p>
          <a:p>
            <a:pPr marL="742950" lvl="1" indent="-285750" algn="l" fontAlgn="base">
              <a:buFont typeface="Arial" panose="020B0604020202020204" pitchFamily="34" charset="0"/>
              <a:buChar char="•"/>
            </a:pPr>
            <a:r>
              <a:rPr lang="en-US" sz="2000" b="0" i="0" dirty="0">
                <a:solidFill>
                  <a:srgbClr val="273239"/>
                </a:solidFill>
                <a:effectLst/>
                <a:latin typeface="urw-din"/>
              </a:rPr>
              <a:t>Objects, Object Members, Arrays, Values, and Strings</a:t>
            </a:r>
          </a:p>
          <a:p>
            <a:pPr marL="742950" lvl="1" indent="-285750" algn="l" fontAlgn="base">
              <a:buFont typeface="Arial" panose="020B0604020202020204" pitchFamily="34" charset="0"/>
              <a:buChar char="•"/>
            </a:pPr>
            <a:r>
              <a:rPr lang="en-US" sz="2000" b="0" i="0" dirty="0">
                <a:solidFill>
                  <a:srgbClr val="273239"/>
                </a:solidFill>
                <a:effectLst/>
                <a:latin typeface="urw-din"/>
              </a:rPr>
              <a:t>JSON syntax is very easy to use.</a:t>
            </a:r>
          </a:p>
          <a:p>
            <a:pPr marL="742950" lvl="1" indent="-285750" algn="l" fontAlgn="base">
              <a:buFont typeface="Arial" panose="020B0604020202020204" pitchFamily="34" charset="0"/>
              <a:buChar char="•"/>
            </a:pPr>
            <a:r>
              <a:rPr lang="en-US" sz="2000" b="0" i="0" dirty="0">
                <a:solidFill>
                  <a:srgbClr val="273239"/>
                </a:solidFill>
                <a:effectLst/>
                <a:latin typeface="urw-din"/>
              </a:rPr>
              <a:t>JSON has a wide range of browser compatibility.</a:t>
            </a:r>
          </a:p>
          <a:p>
            <a:pPr marL="742950" lvl="1" indent="-285750" algn="l" fontAlgn="base">
              <a:buFont typeface="Arial" panose="020B0604020202020204" pitchFamily="34" charset="0"/>
              <a:buChar char="•"/>
            </a:pPr>
            <a:r>
              <a:rPr lang="en-US" sz="2000" b="0" i="0" dirty="0">
                <a:solidFill>
                  <a:srgbClr val="273239"/>
                </a:solidFill>
                <a:effectLst/>
                <a:latin typeface="urw-din"/>
              </a:rPr>
              <a:t>Sharing Data: Data of any size and type(video, audio) can be shared easily.</a:t>
            </a:r>
          </a:p>
          <a:p>
            <a:pPr algn="l" fontAlgn="base">
              <a:buFont typeface="Arial" panose="020B0604020202020204" pitchFamily="34" charset="0"/>
              <a:buChar char="•"/>
            </a:pPr>
            <a:r>
              <a:rPr lang="en-US" sz="2000" b="0" i="0" dirty="0">
                <a:solidFill>
                  <a:srgbClr val="273239"/>
                </a:solidFill>
                <a:effectLst/>
                <a:latin typeface="urw-din"/>
              </a:rPr>
              <a:t>Simple Environment Setup – Its really simple to set up MongoDB.</a:t>
            </a:r>
          </a:p>
          <a:p>
            <a:pPr algn="l" fontAlgn="base">
              <a:buFont typeface="Arial" panose="020B0604020202020204" pitchFamily="34" charset="0"/>
              <a:buChar char="•"/>
            </a:pPr>
            <a:r>
              <a:rPr lang="en-US" sz="2000" b="0" i="0" dirty="0">
                <a:solidFill>
                  <a:srgbClr val="273239"/>
                </a:solidFill>
                <a:effectLst/>
                <a:latin typeface="urw-din"/>
              </a:rPr>
              <a:t>Flexible Document Model – MongoDB supports document-model(tables, schemas, columns &amp; SQL) which is faster and easier.</a:t>
            </a:r>
          </a:p>
          <a:p>
            <a:endParaRPr lang="en-US" sz="2400" dirty="0"/>
          </a:p>
        </p:txBody>
      </p:sp>
    </p:spTree>
    <p:extLst>
      <p:ext uri="{BB962C8B-B14F-4D97-AF65-F5344CB8AC3E}">
        <p14:creationId xmlns:p14="http://schemas.microsoft.com/office/powerpoint/2010/main" val="2377101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C0029-4357-4354-9745-6F494F0102F3}"/>
              </a:ext>
            </a:extLst>
          </p:cNvPr>
          <p:cNvSpPr>
            <a:spLocks noGrp="1"/>
          </p:cNvSpPr>
          <p:nvPr>
            <p:ph type="title"/>
          </p:nvPr>
        </p:nvSpPr>
        <p:spPr>
          <a:xfrm>
            <a:off x="-251920" y="355765"/>
            <a:ext cx="9072563" cy="1258887"/>
          </a:xfrm>
        </p:spPr>
        <p:txBody>
          <a:bodyPr/>
          <a:lstStyle/>
          <a:p>
            <a:r>
              <a:rPr lang="en-IN" b="1" dirty="0" err="1">
                <a:solidFill>
                  <a:srgbClr val="FF0000"/>
                </a:solidFill>
              </a:rPr>
              <a:t>ExpressJS</a:t>
            </a:r>
            <a:endParaRPr lang="en-IN" b="1" dirty="0">
              <a:solidFill>
                <a:srgbClr val="FF0000"/>
              </a:solidFill>
            </a:endParaRPr>
          </a:p>
        </p:txBody>
      </p:sp>
      <p:sp>
        <p:nvSpPr>
          <p:cNvPr id="3" name="Content Placeholder 2">
            <a:extLst>
              <a:ext uri="{FF2B5EF4-FFF2-40B4-BE49-F238E27FC236}">
                <a16:creationId xmlns:a16="http://schemas.microsoft.com/office/drawing/2014/main" id="{14F7CFCE-CF20-4352-B8D6-BCBC0C88FC06}"/>
              </a:ext>
            </a:extLst>
          </p:cNvPr>
          <p:cNvSpPr>
            <a:spLocks noGrp="1"/>
          </p:cNvSpPr>
          <p:nvPr>
            <p:ph idx="1"/>
          </p:nvPr>
        </p:nvSpPr>
        <p:spPr>
          <a:xfrm>
            <a:off x="326149" y="4054968"/>
            <a:ext cx="9072563" cy="4989512"/>
          </a:xfrm>
        </p:spPr>
        <p:txBody>
          <a:bodyPr/>
          <a:lstStyle/>
          <a:p>
            <a:endParaRPr lang="en-US" sz="2400" dirty="0"/>
          </a:p>
          <a:p>
            <a:r>
              <a:rPr lang="en-US" sz="2000" b="0" i="0" dirty="0">
                <a:solidFill>
                  <a:srgbClr val="273239"/>
                </a:solidFill>
                <a:effectLst/>
                <a:latin typeface="urw-din"/>
              </a:rPr>
              <a:t>Express is a Node.js framework. Rather than writing the code using Node.js and creating loads of Node modules, Express makes it simpler and easier to write the back-end code. Express helps in designing great web applications and APIs. Express supports many </a:t>
            </a:r>
            <a:r>
              <a:rPr lang="en-US" sz="2000" b="0" i="0" dirty="0" err="1">
                <a:solidFill>
                  <a:srgbClr val="273239"/>
                </a:solidFill>
                <a:effectLst/>
                <a:latin typeface="urw-din"/>
              </a:rPr>
              <a:t>middlewares</a:t>
            </a:r>
            <a:r>
              <a:rPr lang="en-US" sz="2000" b="0" i="0" dirty="0">
                <a:solidFill>
                  <a:srgbClr val="273239"/>
                </a:solidFill>
                <a:effectLst/>
                <a:latin typeface="urw-din"/>
              </a:rPr>
              <a:t> which makes the code shorter and easier to write.</a:t>
            </a:r>
            <a:endParaRPr lang="en-US" sz="2000" dirty="0"/>
          </a:p>
        </p:txBody>
      </p:sp>
      <p:pic>
        <p:nvPicPr>
          <p:cNvPr id="5" name="Picture 4">
            <a:extLst>
              <a:ext uri="{FF2B5EF4-FFF2-40B4-BE49-F238E27FC236}">
                <a16:creationId xmlns:a16="http://schemas.microsoft.com/office/drawing/2014/main" id="{5EE93159-AC30-C5AE-D237-A4D116A4AF94}"/>
              </a:ext>
            </a:extLst>
          </p:cNvPr>
          <p:cNvPicPr>
            <a:picLocks noChangeAspect="1"/>
          </p:cNvPicPr>
          <p:nvPr/>
        </p:nvPicPr>
        <p:blipFill>
          <a:blip r:embed="rId2"/>
          <a:stretch>
            <a:fillRect/>
          </a:stretch>
        </p:blipFill>
        <p:spPr>
          <a:xfrm>
            <a:off x="1891862" y="1812925"/>
            <a:ext cx="6127531" cy="2380703"/>
          </a:xfrm>
          <a:prstGeom prst="rect">
            <a:avLst/>
          </a:prstGeom>
        </p:spPr>
      </p:pic>
    </p:spTree>
    <p:extLst>
      <p:ext uri="{BB962C8B-B14F-4D97-AF65-F5344CB8AC3E}">
        <p14:creationId xmlns:p14="http://schemas.microsoft.com/office/powerpoint/2010/main" val="3251108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143A87-4E07-4AAF-BCCF-F83716DE22D6}"/>
              </a:ext>
            </a:extLst>
          </p:cNvPr>
          <p:cNvSpPr>
            <a:spLocks noGrp="1"/>
          </p:cNvSpPr>
          <p:nvPr>
            <p:ph type="body" idx="1"/>
          </p:nvPr>
        </p:nvSpPr>
        <p:spPr>
          <a:xfrm>
            <a:off x="294617" y="1566041"/>
            <a:ext cx="9072563" cy="7651533"/>
          </a:xfrm>
        </p:spPr>
        <p:txBody>
          <a:bodyPr/>
          <a:lstStyle/>
          <a:p>
            <a:pPr marL="137160" indent="0">
              <a:buNone/>
            </a:pPr>
            <a:endParaRPr lang="en-US" sz="2400" dirty="0"/>
          </a:p>
          <a:p>
            <a:r>
              <a:rPr lang="en-IN" sz="2000" b="1" i="0" dirty="0">
                <a:solidFill>
                  <a:srgbClr val="273239"/>
                </a:solidFill>
                <a:effectLst/>
                <a:latin typeface="urw-din"/>
              </a:rPr>
              <a:t>Why use Express?</a:t>
            </a:r>
            <a:r>
              <a:rPr lang="en-IN" sz="2000" b="0" i="0" dirty="0">
                <a:solidFill>
                  <a:srgbClr val="273239"/>
                </a:solidFill>
                <a:effectLst/>
                <a:latin typeface="urw-din"/>
              </a:rPr>
              <a:t> </a:t>
            </a:r>
          </a:p>
          <a:p>
            <a:pPr algn="l" fontAlgn="base">
              <a:buFont typeface="Arial" panose="020B0604020202020204" pitchFamily="34" charset="0"/>
              <a:buChar char="•"/>
            </a:pPr>
            <a:r>
              <a:rPr lang="en-US" sz="2000" b="0" i="0" dirty="0">
                <a:solidFill>
                  <a:srgbClr val="273239"/>
                </a:solidFill>
                <a:effectLst/>
                <a:latin typeface="urw-din"/>
              </a:rPr>
              <a:t>Asynchronous and Single-threaded.</a:t>
            </a:r>
          </a:p>
          <a:p>
            <a:pPr algn="l" fontAlgn="base">
              <a:buFont typeface="Arial" panose="020B0604020202020204" pitchFamily="34" charset="0"/>
              <a:buChar char="•"/>
            </a:pPr>
            <a:r>
              <a:rPr lang="en-US" sz="2000" b="0" i="0" dirty="0">
                <a:solidFill>
                  <a:srgbClr val="273239"/>
                </a:solidFill>
                <a:effectLst/>
                <a:latin typeface="urw-din"/>
              </a:rPr>
              <a:t>Efficient, fast &amp; scalable</a:t>
            </a:r>
          </a:p>
          <a:p>
            <a:pPr algn="l" fontAlgn="base">
              <a:buFont typeface="Arial" panose="020B0604020202020204" pitchFamily="34" charset="0"/>
              <a:buChar char="•"/>
            </a:pPr>
            <a:r>
              <a:rPr lang="en-US" sz="2000" b="0" i="0" dirty="0">
                <a:solidFill>
                  <a:srgbClr val="273239"/>
                </a:solidFill>
                <a:effectLst/>
                <a:latin typeface="urw-din"/>
              </a:rPr>
              <a:t>Has the biggest community for Node.js</a:t>
            </a:r>
          </a:p>
          <a:p>
            <a:pPr algn="l" fontAlgn="base">
              <a:buFont typeface="Arial" panose="020B0604020202020204" pitchFamily="34" charset="0"/>
              <a:buChar char="•"/>
            </a:pPr>
            <a:r>
              <a:rPr lang="en-US" sz="2000" b="0" i="0" dirty="0">
                <a:solidFill>
                  <a:srgbClr val="273239"/>
                </a:solidFill>
                <a:effectLst/>
                <a:latin typeface="urw-din"/>
              </a:rPr>
              <a:t>Express promotes code reusability with its built-in router.</a:t>
            </a:r>
          </a:p>
          <a:p>
            <a:pPr algn="l" fontAlgn="base">
              <a:buFont typeface="Arial" panose="020B0604020202020204" pitchFamily="34" charset="0"/>
              <a:buChar char="•"/>
            </a:pPr>
            <a:r>
              <a:rPr lang="en-US" sz="2000" b="0" i="0" dirty="0">
                <a:solidFill>
                  <a:srgbClr val="273239"/>
                </a:solidFill>
                <a:effectLst/>
                <a:latin typeface="urw-din"/>
              </a:rPr>
              <a:t>Robust API</a:t>
            </a:r>
          </a:p>
          <a:p>
            <a:pPr algn="l" fontAlgn="base">
              <a:buFont typeface="Arial" panose="020B0604020202020204" pitchFamily="34" charset="0"/>
              <a:buChar char="•"/>
            </a:pPr>
            <a:r>
              <a:rPr lang="en-US" sz="2000" b="0" i="0" dirty="0">
                <a:solidFill>
                  <a:srgbClr val="273239"/>
                </a:solidFill>
                <a:effectLst/>
                <a:latin typeface="urw-din"/>
              </a:rPr>
              <a:t>Create a new folder to start your express project and type below command in the command prompt to initialize a </a:t>
            </a:r>
            <a:r>
              <a:rPr lang="en-US" sz="2000" b="0" i="0" dirty="0" err="1">
                <a:solidFill>
                  <a:srgbClr val="273239"/>
                </a:solidFill>
                <a:effectLst/>
                <a:latin typeface="urw-din"/>
              </a:rPr>
              <a:t>package.json</a:t>
            </a:r>
            <a:r>
              <a:rPr lang="en-US" sz="2000" b="0" i="0" dirty="0">
                <a:solidFill>
                  <a:srgbClr val="273239"/>
                </a:solidFill>
                <a:effectLst/>
                <a:latin typeface="urw-din"/>
              </a:rPr>
              <a:t> file. Accept the default settings and continue.</a:t>
            </a:r>
          </a:p>
          <a:p>
            <a:pPr marL="137160" indent="0">
              <a:buNone/>
            </a:pPr>
            <a:r>
              <a:rPr lang="en-US" sz="2400" dirty="0"/>
              <a:t>.</a:t>
            </a:r>
            <a:endParaRPr lang="en-IN" sz="2400" dirty="0"/>
          </a:p>
        </p:txBody>
      </p:sp>
    </p:spTree>
    <p:extLst>
      <p:ext uri="{BB962C8B-B14F-4D97-AF65-F5344CB8AC3E}">
        <p14:creationId xmlns:p14="http://schemas.microsoft.com/office/powerpoint/2010/main" val="1226320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141D-678B-4F10-B239-CD31AD82A5DE}"/>
              </a:ext>
            </a:extLst>
          </p:cNvPr>
          <p:cNvSpPr>
            <a:spLocks noGrp="1"/>
          </p:cNvSpPr>
          <p:nvPr>
            <p:ph type="title"/>
          </p:nvPr>
        </p:nvSpPr>
        <p:spPr>
          <a:xfrm>
            <a:off x="-199368" y="345255"/>
            <a:ext cx="9072563" cy="1258887"/>
          </a:xfrm>
        </p:spPr>
        <p:txBody>
          <a:bodyPr/>
          <a:lstStyle/>
          <a:p>
            <a:r>
              <a:rPr lang="en-IN" b="1" dirty="0">
                <a:solidFill>
                  <a:srgbClr val="FF0000"/>
                </a:solidFill>
              </a:rPr>
              <a:t>ReactJS</a:t>
            </a:r>
          </a:p>
        </p:txBody>
      </p:sp>
      <p:sp>
        <p:nvSpPr>
          <p:cNvPr id="3" name="Text Placeholder 2">
            <a:extLst>
              <a:ext uri="{FF2B5EF4-FFF2-40B4-BE49-F238E27FC236}">
                <a16:creationId xmlns:a16="http://schemas.microsoft.com/office/drawing/2014/main" id="{2259A0DD-10FB-45A8-891F-640470D45C0C}"/>
              </a:ext>
            </a:extLst>
          </p:cNvPr>
          <p:cNvSpPr>
            <a:spLocks noGrp="1"/>
          </p:cNvSpPr>
          <p:nvPr>
            <p:ph type="body" idx="1"/>
          </p:nvPr>
        </p:nvSpPr>
        <p:spPr>
          <a:xfrm>
            <a:off x="305128" y="4719664"/>
            <a:ext cx="9072563" cy="4989512"/>
          </a:xfrm>
        </p:spPr>
        <p:txBody>
          <a:bodyPr/>
          <a:lstStyle/>
          <a:p>
            <a:pPr marL="137160" indent="0">
              <a:buNone/>
            </a:pPr>
            <a:r>
              <a:rPr lang="en-US" sz="2000" b="0" i="0" dirty="0">
                <a:solidFill>
                  <a:srgbClr val="273239"/>
                </a:solidFill>
                <a:effectLst/>
                <a:latin typeface="urw-din"/>
              </a:rPr>
              <a:t>React is a JavaScript library that is used for building user interfaces. React is used for the development of single-page applications and mobile applications because of its ability to handle rapidly changing data. React allows users to code in JavaScript and create UI components. </a:t>
            </a:r>
            <a:endParaRPr lang="en-US" sz="2000" dirty="0"/>
          </a:p>
        </p:txBody>
      </p:sp>
      <p:pic>
        <p:nvPicPr>
          <p:cNvPr id="2050" name="Picture 2">
            <a:extLst>
              <a:ext uri="{FF2B5EF4-FFF2-40B4-BE49-F238E27FC236}">
                <a16:creationId xmlns:a16="http://schemas.microsoft.com/office/drawing/2014/main" id="{7655CAA7-CF4A-CEC6-79E4-1C608D722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495" y="1604142"/>
            <a:ext cx="45148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549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CAC49B-0E1C-4584-8411-FB2378112A50}"/>
              </a:ext>
            </a:extLst>
          </p:cNvPr>
          <p:cNvSpPr>
            <a:spLocks noGrp="1"/>
          </p:cNvSpPr>
          <p:nvPr>
            <p:ph type="body" idx="1"/>
          </p:nvPr>
        </p:nvSpPr>
        <p:spPr>
          <a:xfrm>
            <a:off x="218582" y="1288832"/>
            <a:ext cx="9072563" cy="5191125"/>
          </a:xfrm>
        </p:spPr>
        <p:txBody>
          <a:bodyPr/>
          <a:lstStyle/>
          <a:p>
            <a:pPr marL="137160" indent="0">
              <a:buNone/>
            </a:pPr>
            <a:endParaRPr lang="en-US" sz="2800" dirty="0"/>
          </a:p>
          <a:p>
            <a:pPr marL="137160" indent="0" algn="l" fontAlgn="base">
              <a:buNone/>
            </a:pPr>
            <a:r>
              <a:rPr lang="en-US" sz="2800" dirty="0"/>
              <a:t>   </a:t>
            </a:r>
            <a:r>
              <a:rPr lang="en-US" sz="2000" dirty="0"/>
              <a:t> </a:t>
            </a:r>
            <a:r>
              <a:rPr lang="en-US" sz="2000" b="1" i="0" dirty="0">
                <a:solidFill>
                  <a:srgbClr val="273239"/>
                </a:solidFill>
                <a:effectLst/>
                <a:latin typeface="urw-din"/>
              </a:rPr>
              <a:t>Why use React?</a:t>
            </a:r>
            <a:r>
              <a:rPr lang="en-US" sz="2000" b="0" i="0" dirty="0">
                <a:solidFill>
                  <a:srgbClr val="273239"/>
                </a:solidFill>
                <a:effectLst/>
                <a:latin typeface="urw-din"/>
              </a:rPr>
              <a:t> </a:t>
            </a:r>
          </a:p>
          <a:p>
            <a:pPr algn="l" fontAlgn="base">
              <a:buFont typeface="Arial" panose="020B0604020202020204" pitchFamily="34" charset="0"/>
              <a:buChar char="•"/>
            </a:pPr>
            <a:r>
              <a:rPr lang="en-US" sz="2000" b="0" i="0" dirty="0">
                <a:solidFill>
                  <a:srgbClr val="273239"/>
                </a:solidFill>
                <a:effectLst/>
                <a:latin typeface="urw-din"/>
              </a:rPr>
              <a:t>Virtual DOM – A virtual DOM object is a representation of a DOM object. Virtual DOM is actually a copy of the original DOM. Any modification in the web application causes the entire UI to re-render the virtual DOM. Then the difference between the original DOM and this virtual DOM is compared and the changes are made accordingly to the original DOM.</a:t>
            </a:r>
          </a:p>
          <a:p>
            <a:pPr algn="l" fontAlgn="base">
              <a:buFont typeface="Arial" panose="020B0604020202020204" pitchFamily="34" charset="0"/>
              <a:buChar char="•"/>
            </a:pPr>
            <a:r>
              <a:rPr lang="en-US" sz="2000" b="0" i="0" dirty="0">
                <a:solidFill>
                  <a:srgbClr val="273239"/>
                </a:solidFill>
                <a:effectLst/>
                <a:latin typeface="urw-din"/>
              </a:rPr>
              <a:t>JSX – Stands for JavaScript XML. It is an HTML/XML JavaScript Extension which is used in React. Makes it easier and simpler to write React components.</a:t>
            </a:r>
          </a:p>
          <a:p>
            <a:pPr algn="l" fontAlgn="base">
              <a:buFont typeface="Arial" panose="020B0604020202020204" pitchFamily="34" charset="0"/>
              <a:buChar char="•"/>
            </a:pPr>
            <a:r>
              <a:rPr lang="en-US" sz="2000" b="0" i="0" dirty="0">
                <a:solidFill>
                  <a:srgbClr val="273239"/>
                </a:solidFill>
                <a:effectLst/>
                <a:latin typeface="urw-din"/>
              </a:rPr>
              <a:t>Components – ReactJS supports Components. Components are the building blocks of UI wherein each component has a logic and contributes to the overall UI. These components also promote code reusability and make the overall web application easier to understand.</a:t>
            </a:r>
          </a:p>
          <a:p>
            <a:pPr algn="l" fontAlgn="base">
              <a:buFont typeface="Arial" panose="020B0604020202020204" pitchFamily="34" charset="0"/>
              <a:buChar char="•"/>
            </a:pPr>
            <a:r>
              <a:rPr lang="en-US" sz="2000" b="0" i="0" dirty="0">
                <a:solidFill>
                  <a:srgbClr val="273239"/>
                </a:solidFill>
                <a:effectLst/>
                <a:latin typeface="urw-din"/>
              </a:rPr>
              <a:t>High Performance – Features like Virtual DOM, JSX and Components makes it much faster than the rest of the frameworks out there.</a:t>
            </a:r>
          </a:p>
          <a:p>
            <a:pPr algn="l" fontAlgn="base">
              <a:buFont typeface="Arial" panose="020B0604020202020204" pitchFamily="34" charset="0"/>
              <a:buChar char="•"/>
            </a:pPr>
            <a:r>
              <a:rPr lang="en-US" sz="2000" b="0" i="0" dirty="0">
                <a:solidFill>
                  <a:srgbClr val="273239"/>
                </a:solidFill>
                <a:effectLst/>
                <a:latin typeface="urw-din"/>
              </a:rPr>
              <a:t>Developing Android/</a:t>
            </a:r>
            <a:r>
              <a:rPr lang="en-US" sz="2000" b="0" i="0" dirty="0" err="1">
                <a:solidFill>
                  <a:srgbClr val="273239"/>
                </a:solidFill>
                <a:effectLst/>
                <a:latin typeface="urw-din"/>
              </a:rPr>
              <a:t>Ios</a:t>
            </a:r>
            <a:r>
              <a:rPr lang="en-US" sz="2000" b="0" i="0" dirty="0">
                <a:solidFill>
                  <a:srgbClr val="273239"/>
                </a:solidFill>
                <a:effectLst/>
                <a:latin typeface="urw-din"/>
              </a:rPr>
              <a:t> Apps – With React Native you can easily code Android-based or IOS-Based apps with just the knowledge of JavaScript and ReactJS.</a:t>
            </a:r>
          </a:p>
          <a:p>
            <a:pPr marL="137160" indent="0">
              <a:buNone/>
            </a:pPr>
            <a:endParaRPr lang="en-IN" dirty="0"/>
          </a:p>
        </p:txBody>
      </p:sp>
    </p:spTree>
    <p:extLst>
      <p:ext uri="{BB962C8B-B14F-4D97-AF65-F5344CB8AC3E}">
        <p14:creationId xmlns:p14="http://schemas.microsoft.com/office/powerpoint/2010/main" val="1313288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9BBB18BC-CF52-4107-D480-A94FEB37B1DA}"/>
              </a:ext>
            </a:extLst>
          </p:cNvPr>
          <p:cNvSpPr>
            <a:spLocks noGrp="1"/>
          </p:cNvSpPr>
          <p:nvPr/>
        </p:nvSpPr>
        <p:spPr>
          <a:xfrm>
            <a:off x="163512" y="1666575"/>
            <a:ext cx="9829800" cy="5761038"/>
          </a:xfrm>
          <a:prstGeom prst="rect">
            <a:avLst/>
          </a:prstGeom>
        </p:spPr>
        <p:txBody>
          <a:bodyPr/>
          <a:lstStyle>
            <a:lvl1pPr marL="0" indent="0" algn="ctr" defTabSz="457200" rtl="0" eaLnBrk="0" fontAlgn="base" hangingPunct="0">
              <a:spcBef>
                <a:spcPct val="0"/>
              </a:spcBef>
              <a:spcAft>
                <a:spcPts val="1413"/>
              </a:spcAft>
              <a:buClr>
                <a:srgbClr val="000000"/>
              </a:buClr>
              <a:buSzPct val="45000"/>
              <a:buFont typeface="StarBats" charset="0"/>
              <a:buNone/>
              <a:defRPr sz="3200">
                <a:solidFill>
                  <a:srgbClr val="000000"/>
                </a:solidFill>
                <a:latin typeface="+mn-lt"/>
                <a:ea typeface="+mn-ea"/>
                <a:cs typeface="+mn-cs"/>
              </a:defRPr>
            </a:lvl1pPr>
            <a:lvl2pPr marL="457200" indent="0" algn="ctr" defTabSz="457200" rtl="0" eaLnBrk="0" fontAlgn="base" hangingPunct="0">
              <a:spcBef>
                <a:spcPct val="0"/>
              </a:spcBef>
              <a:spcAft>
                <a:spcPts val="1125"/>
              </a:spcAft>
              <a:buClr>
                <a:srgbClr val="000000"/>
              </a:buClr>
              <a:buSzPct val="75000"/>
              <a:buFont typeface="StarBats" charset="0"/>
              <a:buNone/>
              <a:defRPr sz="2800">
                <a:solidFill>
                  <a:srgbClr val="000000"/>
                </a:solidFill>
                <a:latin typeface="+mn-lt"/>
              </a:defRPr>
            </a:lvl2pPr>
            <a:lvl3pPr marL="914400" indent="0" algn="ctr" defTabSz="457200" rtl="0" eaLnBrk="0" fontAlgn="base" hangingPunct="0">
              <a:spcBef>
                <a:spcPct val="0"/>
              </a:spcBef>
              <a:spcAft>
                <a:spcPts val="850"/>
              </a:spcAft>
              <a:buClr>
                <a:srgbClr val="000000"/>
              </a:buClr>
              <a:buSzPct val="45000"/>
              <a:buFont typeface="StarBats" charset="0"/>
              <a:buNone/>
              <a:defRPr sz="2400">
                <a:solidFill>
                  <a:srgbClr val="000000"/>
                </a:solidFill>
                <a:latin typeface="+mn-lt"/>
              </a:defRPr>
            </a:lvl3pPr>
            <a:lvl4pPr marL="1371600" indent="0" algn="ctr" defTabSz="457200" rtl="0" eaLnBrk="0" fontAlgn="base" hangingPunct="0">
              <a:spcBef>
                <a:spcPct val="0"/>
              </a:spcBef>
              <a:spcAft>
                <a:spcPts val="563"/>
              </a:spcAft>
              <a:buClr>
                <a:srgbClr val="000000"/>
              </a:buClr>
              <a:buSzPct val="75000"/>
              <a:buFont typeface="StarBats" charset="0"/>
              <a:buNone/>
              <a:defRPr sz="2000">
                <a:solidFill>
                  <a:srgbClr val="000000"/>
                </a:solidFill>
                <a:latin typeface="+mn-lt"/>
              </a:defRPr>
            </a:lvl4pPr>
            <a:lvl5pPr marL="1828800" indent="0" algn="ctr" defTabSz="457200" rtl="0" eaLnBrk="0" fontAlgn="base" hangingPunct="0">
              <a:spcBef>
                <a:spcPct val="0"/>
              </a:spcBef>
              <a:spcAft>
                <a:spcPts val="275"/>
              </a:spcAft>
              <a:buClr>
                <a:srgbClr val="000000"/>
              </a:buClr>
              <a:buSzPct val="45000"/>
              <a:buFont typeface="StarBats" charset="0"/>
              <a:buNone/>
              <a:defRPr sz="2000">
                <a:solidFill>
                  <a:srgbClr val="000000"/>
                </a:solidFill>
                <a:latin typeface="+mn-lt"/>
              </a:defRPr>
            </a:lvl5pPr>
            <a:lvl6pPr marL="2286000" indent="0" algn="ctr" defTabSz="457200" rtl="0" eaLnBrk="0" fontAlgn="base" hangingPunct="0">
              <a:spcBef>
                <a:spcPct val="0"/>
              </a:spcBef>
              <a:spcAft>
                <a:spcPts val="275"/>
              </a:spcAft>
              <a:buClr>
                <a:srgbClr val="000000"/>
              </a:buClr>
              <a:buSzPct val="45000"/>
              <a:buFont typeface="StarBats" charset="0"/>
              <a:buNone/>
              <a:defRPr sz="2000">
                <a:solidFill>
                  <a:srgbClr val="000000"/>
                </a:solidFill>
                <a:latin typeface="+mn-lt"/>
              </a:defRPr>
            </a:lvl6pPr>
            <a:lvl7pPr marL="2743200" indent="0" algn="ctr" defTabSz="457200" rtl="0" eaLnBrk="0" fontAlgn="base" hangingPunct="0">
              <a:spcBef>
                <a:spcPct val="0"/>
              </a:spcBef>
              <a:spcAft>
                <a:spcPts val="275"/>
              </a:spcAft>
              <a:buClr>
                <a:srgbClr val="000000"/>
              </a:buClr>
              <a:buSzPct val="45000"/>
              <a:buFont typeface="StarBats" charset="0"/>
              <a:buNone/>
              <a:defRPr sz="2000">
                <a:solidFill>
                  <a:srgbClr val="000000"/>
                </a:solidFill>
                <a:latin typeface="+mn-lt"/>
              </a:defRPr>
            </a:lvl7pPr>
            <a:lvl8pPr marL="3200400" indent="0" algn="ctr" defTabSz="457200" rtl="0" eaLnBrk="0" fontAlgn="base" hangingPunct="0">
              <a:spcBef>
                <a:spcPct val="0"/>
              </a:spcBef>
              <a:spcAft>
                <a:spcPts val="275"/>
              </a:spcAft>
              <a:buClr>
                <a:srgbClr val="000000"/>
              </a:buClr>
              <a:buSzPct val="45000"/>
              <a:buFont typeface="StarBats" charset="0"/>
              <a:buNone/>
              <a:defRPr sz="2000">
                <a:solidFill>
                  <a:srgbClr val="000000"/>
                </a:solidFill>
                <a:latin typeface="+mn-lt"/>
              </a:defRPr>
            </a:lvl8pPr>
            <a:lvl9pPr marL="3657600" indent="0" algn="ctr" defTabSz="457200" rtl="0" eaLnBrk="0" fontAlgn="base" hangingPunct="0">
              <a:spcBef>
                <a:spcPct val="0"/>
              </a:spcBef>
              <a:spcAft>
                <a:spcPts val="275"/>
              </a:spcAft>
              <a:buClr>
                <a:srgbClr val="000000"/>
              </a:buClr>
              <a:buSzPct val="45000"/>
              <a:buFont typeface="StarBats" charset="0"/>
              <a:buNone/>
              <a:defRPr sz="2000">
                <a:solidFill>
                  <a:srgbClr val="000000"/>
                </a:solidFill>
                <a:latin typeface="+mn-lt"/>
              </a:defRPr>
            </a:lvl9pPr>
          </a:lstStyle>
          <a:p>
            <a:pPr algn="just">
              <a:buSzPct val="75000"/>
            </a:pPr>
            <a:r>
              <a:rPr lang="en-US" sz="1800" b="1" dirty="0">
                <a:solidFill>
                  <a:schemeClr val="tx1"/>
                </a:solidFill>
              </a:rPr>
              <a:t>Advantages of React:</a:t>
            </a:r>
          </a:p>
          <a:p>
            <a:pPr marL="342900" indent="-342900" algn="just">
              <a:buSzPct val="75000"/>
              <a:buFont typeface="Wingdings" pitchFamily="2" charset="2"/>
              <a:buChar char="ü"/>
            </a:pPr>
            <a:r>
              <a:rPr lang="en-US" sz="1800" b="1" dirty="0">
                <a:solidFill>
                  <a:schemeClr val="tx1"/>
                </a:solidFill>
              </a:rPr>
              <a:t>Easy to understand and easy to use:  </a:t>
            </a:r>
            <a:r>
              <a:rPr lang="en-US" sz="1800" dirty="0">
                <a:solidFill>
                  <a:schemeClr val="tx1"/>
                </a:solidFill>
              </a:rPr>
              <a:t>A good supply of documentation, tutorials, and training resources, helps the developers to learn and to understand React </a:t>
            </a:r>
            <a:r>
              <a:rPr lang="en-US" sz="1800" dirty="0" err="1">
                <a:solidFill>
                  <a:schemeClr val="tx1"/>
                </a:solidFill>
              </a:rPr>
              <a:t>Js</a:t>
            </a:r>
            <a:r>
              <a:rPr lang="en-US" sz="1800" dirty="0">
                <a:solidFill>
                  <a:schemeClr val="tx1"/>
                </a:solidFill>
              </a:rPr>
              <a:t> easily. Especially for the developers with the JavaScript background, it is quite easy to use.</a:t>
            </a:r>
          </a:p>
          <a:p>
            <a:pPr marL="342900" indent="-342900" algn="just">
              <a:buSzPct val="75000"/>
              <a:buFont typeface="Wingdings" pitchFamily="2" charset="2"/>
              <a:buChar char="ü"/>
            </a:pPr>
            <a:r>
              <a:rPr lang="en-US" sz="1800" b="1" dirty="0">
                <a:solidFill>
                  <a:schemeClr val="tx1"/>
                </a:solidFill>
              </a:rPr>
              <a:t>Easy Creation of the Dynamic Web Applications: </a:t>
            </a:r>
            <a:r>
              <a:rPr lang="en-US" sz="1800" dirty="0">
                <a:solidFill>
                  <a:schemeClr val="tx1"/>
                </a:solidFill>
              </a:rPr>
              <a:t>Unlike the complex coding of a dynamic web application, React JS provides less coding and gives more functionality, and also supports the building of machine-readable codes.</a:t>
            </a:r>
            <a:endParaRPr lang="en-IN" sz="1800" dirty="0"/>
          </a:p>
        </p:txBody>
      </p:sp>
      <p:sp>
        <p:nvSpPr>
          <p:cNvPr id="3" name="Subtitle 2">
            <a:extLst>
              <a:ext uri="{FF2B5EF4-FFF2-40B4-BE49-F238E27FC236}">
                <a16:creationId xmlns:a16="http://schemas.microsoft.com/office/drawing/2014/main" id="{C31ECCF0-096B-262C-D514-C6E21328A80A}"/>
              </a:ext>
            </a:extLst>
          </p:cNvPr>
          <p:cNvSpPr>
            <a:spLocks noGrp="1"/>
          </p:cNvSpPr>
          <p:nvPr/>
        </p:nvSpPr>
        <p:spPr>
          <a:xfrm>
            <a:off x="163512" y="4210762"/>
            <a:ext cx="9917113" cy="2445709"/>
          </a:xfrm>
          <a:prstGeom prst="rect">
            <a:avLst/>
          </a:prstGeom>
        </p:spPr>
        <p:txBody>
          <a:bodyPr/>
          <a:lstStyle>
            <a:lvl1pPr marL="0" indent="0" algn="ctr" defTabSz="457200" rtl="0" eaLnBrk="0" fontAlgn="base" hangingPunct="0">
              <a:spcBef>
                <a:spcPct val="0"/>
              </a:spcBef>
              <a:spcAft>
                <a:spcPts val="1413"/>
              </a:spcAft>
              <a:buClr>
                <a:srgbClr val="000000"/>
              </a:buClr>
              <a:buSzPct val="45000"/>
              <a:buFont typeface="StarBats" charset="0"/>
              <a:buNone/>
              <a:defRPr sz="3200">
                <a:solidFill>
                  <a:srgbClr val="000000"/>
                </a:solidFill>
                <a:latin typeface="+mn-lt"/>
                <a:ea typeface="+mn-ea"/>
                <a:cs typeface="+mn-cs"/>
              </a:defRPr>
            </a:lvl1pPr>
            <a:lvl2pPr marL="457200" indent="0" algn="ctr" defTabSz="457200" rtl="0" eaLnBrk="0" fontAlgn="base" hangingPunct="0">
              <a:spcBef>
                <a:spcPct val="0"/>
              </a:spcBef>
              <a:spcAft>
                <a:spcPts val="1125"/>
              </a:spcAft>
              <a:buClr>
                <a:srgbClr val="000000"/>
              </a:buClr>
              <a:buSzPct val="75000"/>
              <a:buFont typeface="StarBats" charset="0"/>
              <a:buNone/>
              <a:defRPr sz="2800">
                <a:solidFill>
                  <a:srgbClr val="000000"/>
                </a:solidFill>
                <a:latin typeface="+mn-lt"/>
              </a:defRPr>
            </a:lvl2pPr>
            <a:lvl3pPr marL="914400" indent="0" algn="ctr" defTabSz="457200" rtl="0" eaLnBrk="0" fontAlgn="base" hangingPunct="0">
              <a:spcBef>
                <a:spcPct val="0"/>
              </a:spcBef>
              <a:spcAft>
                <a:spcPts val="850"/>
              </a:spcAft>
              <a:buClr>
                <a:srgbClr val="000000"/>
              </a:buClr>
              <a:buSzPct val="45000"/>
              <a:buFont typeface="StarBats" charset="0"/>
              <a:buNone/>
              <a:defRPr sz="2400">
                <a:solidFill>
                  <a:srgbClr val="000000"/>
                </a:solidFill>
                <a:latin typeface="+mn-lt"/>
              </a:defRPr>
            </a:lvl3pPr>
            <a:lvl4pPr marL="1371600" indent="0" algn="ctr" defTabSz="457200" rtl="0" eaLnBrk="0" fontAlgn="base" hangingPunct="0">
              <a:spcBef>
                <a:spcPct val="0"/>
              </a:spcBef>
              <a:spcAft>
                <a:spcPts val="563"/>
              </a:spcAft>
              <a:buClr>
                <a:srgbClr val="000000"/>
              </a:buClr>
              <a:buSzPct val="75000"/>
              <a:buFont typeface="StarBats" charset="0"/>
              <a:buNone/>
              <a:defRPr sz="2000">
                <a:solidFill>
                  <a:srgbClr val="000000"/>
                </a:solidFill>
                <a:latin typeface="+mn-lt"/>
              </a:defRPr>
            </a:lvl4pPr>
            <a:lvl5pPr marL="1828800" indent="0" algn="ctr" defTabSz="457200" rtl="0" eaLnBrk="0" fontAlgn="base" hangingPunct="0">
              <a:spcBef>
                <a:spcPct val="0"/>
              </a:spcBef>
              <a:spcAft>
                <a:spcPts val="275"/>
              </a:spcAft>
              <a:buClr>
                <a:srgbClr val="000000"/>
              </a:buClr>
              <a:buSzPct val="45000"/>
              <a:buFont typeface="StarBats" charset="0"/>
              <a:buNone/>
              <a:defRPr sz="2000">
                <a:solidFill>
                  <a:srgbClr val="000000"/>
                </a:solidFill>
                <a:latin typeface="+mn-lt"/>
              </a:defRPr>
            </a:lvl5pPr>
            <a:lvl6pPr marL="2286000" indent="0" algn="ctr" defTabSz="457200" rtl="0" eaLnBrk="0" fontAlgn="base" hangingPunct="0">
              <a:spcBef>
                <a:spcPct val="0"/>
              </a:spcBef>
              <a:spcAft>
                <a:spcPts val="275"/>
              </a:spcAft>
              <a:buClr>
                <a:srgbClr val="000000"/>
              </a:buClr>
              <a:buSzPct val="45000"/>
              <a:buFont typeface="StarBats" charset="0"/>
              <a:buNone/>
              <a:defRPr sz="2000">
                <a:solidFill>
                  <a:srgbClr val="000000"/>
                </a:solidFill>
                <a:latin typeface="+mn-lt"/>
              </a:defRPr>
            </a:lvl6pPr>
            <a:lvl7pPr marL="2743200" indent="0" algn="ctr" defTabSz="457200" rtl="0" eaLnBrk="0" fontAlgn="base" hangingPunct="0">
              <a:spcBef>
                <a:spcPct val="0"/>
              </a:spcBef>
              <a:spcAft>
                <a:spcPts val="275"/>
              </a:spcAft>
              <a:buClr>
                <a:srgbClr val="000000"/>
              </a:buClr>
              <a:buSzPct val="45000"/>
              <a:buFont typeface="StarBats" charset="0"/>
              <a:buNone/>
              <a:defRPr sz="2000">
                <a:solidFill>
                  <a:srgbClr val="000000"/>
                </a:solidFill>
                <a:latin typeface="+mn-lt"/>
              </a:defRPr>
            </a:lvl7pPr>
            <a:lvl8pPr marL="3200400" indent="0" algn="ctr" defTabSz="457200" rtl="0" eaLnBrk="0" fontAlgn="base" hangingPunct="0">
              <a:spcBef>
                <a:spcPct val="0"/>
              </a:spcBef>
              <a:spcAft>
                <a:spcPts val="275"/>
              </a:spcAft>
              <a:buClr>
                <a:srgbClr val="000000"/>
              </a:buClr>
              <a:buSzPct val="45000"/>
              <a:buFont typeface="StarBats" charset="0"/>
              <a:buNone/>
              <a:defRPr sz="2000">
                <a:solidFill>
                  <a:srgbClr val="000000"/>
                </a:solidFill>
                <a:latin typeface="+mn-lt"/>
              </a:defRPr>
            </a:lvl8pPr>
            <a:lvl9pPr marL="3657600" indent="0" algn="ctr" defTabSz="457200" rtl="0" eaLnBrk="0" fontAlgn="base" hangingPunct="0">
              <a:spcBef>
                <a:spcPct val="0"/>
              </a:spcBef>
              <a:spcAft>
                <a:spcPts val="275"/>
              </a:spcAft>
              <a:buClr>
                <a:srgbClr val="000000"/>
              </a:buClr>
              <a:buSzPct val="45000"/>
              <a:buFont typeface="StarBats" charset="0"/>
              <a:buNone/>
              <a:defRPr sz="2000">
                <a:solidFill>
                  <a:srgbClr val="000000"/>
                </a:solidFill>
                <a:latin typeface="+mn-lt"/>
              </a:defRPr>
            </a:lvl9pPr>
          </a:lstStyle>
          <a:p>
            <a:pPr algn="just">
              <a:buSzPct val="75000"/>
            </a:pPr>
            <a:r>
              <a:rPr lang="en-US" sz="1800" b="1" dirty="0">
                <a:solidFill>
                  <a:schemeClr val="tx1"/>
                </a:solidFill>
              </a:rPr>
              <a:t>Disadvantages of React:</a:t>
            </a:r>
          </a:p>
          <a:p>
            <a:pPr marL="342900" indent="-342900" algn="just">
              <a:buSzPct val="75000"/>
              <a:buFont typeface="Wingdings" pitchFamily="2" charset="2"/>
              <a:buChar char="ü"/>
            </a:pPr>
            <a:r>
              <a:rPr lang="en-US" sz="1800" b="1" dirty="0">
                <a:solidFill>
                  <a:schemeClr val="tx1"/>
                </a:solidFill>
              </a:rPr>
              <a:t>The high pace of development: </a:t>
            </a:r>
            <a:r>
              <a:rPr lang="en-US" sz="1800" dirty="0">
                <a:solidFill>
                  <a:schemeClr val="tx1"/>
                </a:solidFill>
              </a:rPr>
              <a:t>The high pace of development results in the continuous and fast environment changes so fast, which makes it hard to adopt all the. Thus the developers’ skills must always need to be updated along with the changes.</a:t>
            </a:r>
          </a:p>
          <a:p>
            <a:pPr marL="342900" indent="-342900" algn="just">
              <a:buSzPct val="75000"/>
              <a:buFont typeface="Wingdings" pitchFamily="2" charset="2"/>
              <a:buChar char="ü"/>
            </a:pPr>
            <a:r>
              <a:rPr lang="en-US" sz="1800" b="1" dirty="0">
                <a:solidFill>
                  <a:schemeClr val="tx1"/>
                </a:solidFill>
              </a:rPr>
              <a:t>Poor Documentation: </a:t>
            </a:r>
            <a:r>
              <a:rPr lang="en-US" sz="1800" dirty="0">
                <a:solidFill>
                  <a:schemeClr val="tx1"/>
                </a:solidFill>
              </a:rPr>
              <a:t>With a fast update and fast acceleration, proper documentation is not easy to make.</a:t>
            </a:r>
          </a:p>
          <a:p>
            <a:pPr marL="342900" indent="-342900" algn="just">
              <a:buSzPct val="75000"/>
              <a:buFont typeface="Wingdings" pitchFamily="2" charset="2"/>
              <a:buChar char="ü"/>
            </a:pPr>
            <a:r>
              <a:rPr lang="en-US" sz="1800" b="1" dirty="0">
                <a:solidFill>
                  <a:schemeClr val="tx1"/>
                </a:solidFill>
              </a:rPr>
              <a:t>View Part: </a:t>
            </a:r>
            <a:r>
              <a:rPr lang="en-US" sz="1800" dirty="0" err="1">
                <a:solidFill>
                  <a:schemeClr val="tx1"/>
                </a:solidFill>
              </a:rPr>
              <a:t>ReactJS</a:t>
            </a:r>
            <a:r>
              <a:rPr lang="en-US" sz="1800" dirty="0">
                <a:solidFill>
                  <a:schemeClr val="tx1"/>
                </a:solidFill>
              </a:rPr>
              <a:t> only covers the UI Layers of the app and thus there is always a need to choose some other technologies for other development.</a:t>
            </a:r>
            <a:endParaRPr lang="en-IN" sz="1800" dirty="0"/>
          </a:p>
        </p:txBody>
      </p:sp>
    </p:spTree>
    <p:extLst>
      <p:ext uri="{BB962C8B-B14F-4D97-AF65-F5344CB8AC3E}">
        <p14:creationId xmlns:p14="http://schemas.microsoft.com/office/powerpoint/2010/main" val="365728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AD13D-53C9-4FE1-B50C-15A4B8AEE452}"/>
              </a:ext>
            </a:extLst>
          </p:cNvPr>
          <p:cNvSpPr>
            <a:spLocks noGrp="1"/>
          </p:cNvSpPr>
          <p:nvPr>
            <p:ph type="title"/>
          </p:nvPr>
        </p:nvSpPr>
        <p:spPr>
          <a:xfrm>
            <a:off x="-105103" y="366275"/>
            <a:ext cx="9293609" cy="1641201"/>
          </a:xfrm>
        </p:spPr>
        <p:txBody>
          <a:bodyPr/>
          <a:lstStyle/>
          <a:p>
            <a:r>
              <a:rPr lang="en-IN" b="1" dirty="0">
                <a:solidFill>
                  <a:srgbClr val="FF0000"/>
                </a:solidFill>
              </a:rPr>
              <a:t>NodeJS</a:t>
            </a:r>
          </a:p>
        </p:txBody>
      </p:sp>
      <p:sp>
        <p:nvSpPr>
          <p:cNvPr id="3" name="Text Placeholder 2">
            <a:extLst>
              <a:ext uri="{FF2B5EF4-FFF2-40B4-BE49-F238E27FC236}">
                <a16:creationId xmlns:a16="http://schemas.microsoft.com/office/drawing/2014/main" id="{CF400A8F-EB66-45FF-B756-B9AE36A7E3F3}"/>
              </a:ext>
            </a:extLst>
          </p:cNvPr>
          <p:cNvSpPr>
            <a:spLocks noGrp="1"/>
          </p:cNvSpPr>
          <p:nvPr>
            <p:ph type="body" idx="1"/>
          </p:nvPr>
        </p:nvSpPr>
        <p:spPr>
          <a:xfrm>
            <a:off x="252577" y="4189686"/>
            <a:ext cx="9072563" cy="5448299"/>
          </a:xfrm>
        </p:spPr>
        <p:txBody>
          <a:bodyPr/>
          <a:lstStyle/>
          <a:p>
            <a:pPr marL="137160" indent="0">
              <a:buNone/>
            </a:pPr>
            <a:endParaRPr lang="en-US" sz="2200" dirty="0"/>
          </a:p>
          <a:p>
            <a:endParaRPr lang="en-US" sz="2000" dirty="0"/>
          </a:p>
          <a:p>
            <a:r>
              <a:rPr lang="en-US" sz="2000" b="0" i="0" dirty="0">
                <a:solidFill>
                  <a:srgbClr val="273239"/>
                </a:solidFill>
                <a:effectLst/>
                <a:latin typeface="urw-din"/>
              </a:rPr>
              <a:t>Node.js provides a JavaScript Environment which allows the user to run their code on the server (outside the browser). Node pack manager i.e. </a:t>
            </a:r>
            <a:r>
              <a:rPr lang="en-US" sz="2000" b="0" i="0" dirty="0" err="1">
                <a:solidFill>
                  <a:srgbClr val="273239"/>
                </a:solidFill>
                <a:effectLst/>
                <a:latin typeface="urw-din"/>
              </a:rPr>
              <a:t>npm</a:t>
            </a:r>
            <a:r>
              <a:rPr lang="en-US" sz="2000" b="0" i="0" dirty="0">
                <a:solidFill>
                  <a:srgbClr val="273239"/>
                </a:solidFill>
                <a:effectLst/>
                <a:latin typeface="urw-din"/>
              </a:rPr>
              <a:t> allows the user to choose from thousands of free packages (node modules) to download. </a:t>
            </a:r>
            <a:endParaRPr lang="en-US" sz="2000" dirty="0"/>
          </a:p>
          <a:p>
            <a:pPr marL="137160" indent="0">
              <a:buNone/>
            </a:pPr>
            <a:endParaRPr lang="en-US" sz="2000" dirty="0"/>
          </a:p>
        </p:txBody>
      </p:sp>
      <p:pic>
        <p:nvPicPr>
          <p:cNvPr id="5" name="Picture 4">
            <a:extLst>
              <a:ext uri="{FF2B5EF4-FFF2-40B4-BE49-F238E27FC236}">
                <a16:creationId xmlns:a16="http://schemas.microsoft.com/office/drawing/2014/main" id="{148BA0BF-C3EF-2D18-9368-09E26797D1B1}"/>
              </a:ext>
            </a:extLst>
          </p:cNvPr>
          <p:cNvPicPr>
            <a:picLocks noChangeAspect="1"/>
          </p:cNvPicPr>
          <p:nvPr/>
        </p:nvPicPr>
        <p:blipFill>
          <a:blip r:embed="rId2"/>
          <a:stretch>
            <a:fillRect/>
          </a:stretch>
        </p:blipFill>
        <p:spPr>
          <a:xfrm>
            <a:off x="1677987" y="1708150"/>
            <a:ext cx="5584661" cy="2639191"/>
          </a:xfrm>
          <a:prstGeom prst="rect">
            <a:avLst/>
          </a:prstGeom>
        </p:spPr>
      </p:pic>
    </p:spTree>
    <p:extLst>
      <p:ext uri="{BB962C8B-B14F-4D97-AF65-F5344CB8AC3E}">
        <p14:creationId xmlns:p14="http://schemas.microsoft.com/office/powerpoint/2010/main" val="198983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307975" y="1031834"/>
            <a:ext cx="9231312" cy="839787"/>
          </a:xfrm>
          <a:prstGeom prst="rect">
            <a:avLst/>
          </a:prstGeom>
          <a:noFill/>
          <a:ln>
            <a:noFill/>
          </a:ln>
        </p:spPr>
        <p:txBody>
          <a:bodyPr spcFirstLastPara="1" wrap="square" lIns="100775" tIns="50375" rIns="100775" bIns="50375" anchor="t" anchorCtr="0">
            <a:noAutofit/>
          </a:bodyPr>
          <a:lstStyle/>
          <a:p>
            <a:pPr marL="0" marR="0" lvl="0" indent="0" algn="ctr" rtl="0">
              <a:spcBef>
                <a:spcPts val="0"/>
              </a:spcBef>
              <a:spcAft>
                <a:spcPts val="0"/>
              </a:spcAft>
              <a:buClr>
                <a:srgbClr val="000000"/>
              </a:buClr>
              <a:buSzPts val="1980"/>
              <a:buFont typeface="Arial"/>
              <a:buNone/>
            </a:pPr>
            <a:endParaRPr dirty="0"/>
          </a:p>
        </p:txBody>
      </p:sp>
      <p:sp>
        <p:nvSpPr>
          <p:cNvPr id="64" name="Google Shape;64;p14" descr="Image result for jecrc logo"/>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C3E4D398-6409-4F20-9250-0D9DA66E1E47}"/>
              </a:ext>
            </a:extLst>
          </p:cNvPr>
          <p:cNvSpPr/>
          <p:nvPr/>
        </p:nvSpPr>
        <p:spPr>
          <a:xfrm>
            <a:off x="307975" y="1451728"/>
            <a:ext cx="9086580" cy="4985980"/>
          </a:xfrm>
          <a:prstGeom prst="rect">
            <a:avLst/>
          </a:prstGeom>
        </p:spPr>
        <p:txBody>
          <a:bodyPr wrap="square">
            <a:spAutoFit/>
          </a:bodyPr>
          <a:lstStyle/>
          <a:p>
            <a:endParaRPr lang="en-US" sz="1800" b="1" dirty="0">
              <a:sym typeface="+mn-ea"/>
            </a:endParaRPr>
          </a:p>
          <a:p>
            <a:pPr algn="l" fontAlgn="base"/>
            <a:r>
              <a:rPr lang="en-US" sz="2800" b="1" i="0" dirty="0">
                <a:solidFill>
                  <a:srgbClr val="273239"/>
                </a:solidFill>
                <a:effectLst/>
                <a:latin typeface="urw-din"/>
              </a:rPr>
              <a:t>Why use Node.JS?</a:t>
            </a:r>
            <a:r>
              <a:rPr lang="en-US" sz="2800" b="0" i="0" dirty="0">
                <a:solidFill>
                  <a:srgbClr val="273239"/>
                </a:solidFill>
                <a:effectLst/>
                <a:latin typeface="urw-din"/>
              </a:rPr>
              <a:t> </a:t>
            </a:r>
          </a:p>
          <a:p>
            <a:pPr algn="l" fontAlgn="base">
              <a:buFont typeface="Arial" panose="020B0604020202020204" pitchFamily="34" charset="0"/>
              <a:buChar char="•"/>
            </a:pPr>
            <a:r>
              <a:rPr lang="en-US" sz="2800" b="0" i="0" dirty="0">
                <a:solidFill>
                  <a:srgbClr val="273239"/>
                </a:solidFill>
                <a:effectLst/>
                <a:latin typeface="urw-din"/>
              </a:rPr>
              <a:t>Open-source JavaScript Runtime Environment</a:t>
            </a:r>
          </a:p>
          <a:p>
            <a:pPr algn="l" fontAlgn="base">
              <a:buFont typeface="Arial" panose="020B0604020202020204" pitchFamily="34" charset="0"/>
              <a:buChar char="•"/>
            </a:pPr>
            <a:r>
              <a:rPr lang="en-US" sz="2800" b="0" i="0" dirty="0">
                <a:solidFill>
                  <a:srgbClr val="273239"/>
                </a:solidFill>
                <a:effectLst/>
                <a:latin typeface="urw-din"/>
              </a:rPr>
              <a:t>Single threading – Follows a single-threaded model.</a:t>
            </a:r>
          </a:p>
          <a:p>
            <a:pPr algn="l" fontAlgn="base">
              <a:buFont typeface="Arial" panose="020B0604020202020204" pitchFamily="34" charset="0"/>
              <a:buChar char="•"/>
            </a:pPr>
            <a:r>
              <a:rPr lang="en-US" sz="2800" b="0" i="0" dirty="0">
                <a:solidFill>
                  <a:srgbClr val="273239"/>
                </a:solidFill>
                <a:effectLst/>
                <a:latin typeface="urw-din"/>
              </a:rPr>
              <a:t>Data Streaming</a:t>
            </a:r>
          </a:p>
          <a:p>
            <a:pPr algn="l" fontAlgn="base">
              <a:buFont typeface="Arial" panose="020B0604020202020204" pitchFamily="34" charset="0"/>
              <a:buChar char="•"/>
            </a:pPr>
            <a:r>
              <a:rPr lang="en-US" sz="2800" b="0" i="0" dirty="0">
                <a:solidFill>
                  <a:srgbClr val="273239"/>
                </a:solidFill>
                <a:effectLst/>
                <a:latin typeface="urw-din"/>
              </a:rPr>
              <a:t>Fast – Built on Google Chrome’s JavaScript Engine, Node.js has a fast code execution.</a:t>
            </a:r>
          </a:p>
          <a:p>
            <a:pPr algn="l" fontAlgn="base">
              <a:buFont typeface="Arial" panose="020B0604020202020204" pitchFamily="34" charset="0"/>
              <a:buChar char="•"/>
            </a:pPr>
            <a:r>
              <a:rPr lang="en-US" sz="2800" b="0" i="0" dirty="0">
                <a:solidFill>
                  <a:srgbClr val="273239"/>
                </a:solidFill>
                <a:effectLst/>
                <a:latin typeface="urw-din"/>
              </a:rPr>
              <a:t>Highly Scalable</a:t>
            </a:r>
          </a:p>
          <a:p>
            <a:pPr algn="l" fontAlgn="base">
              <a:buFont typeface="Arial" panose="020B0604020202020204" pitchFamily="34" charset="0"/>
              <a:buChar char="•"/>
            </a:pPr>
            <a:r>
              <a:rPr lang="en-US" sz="2800" b="0" i="0" dirty="0">
                <a:solidFill>
                  <a:srgbClr val="273239"/>
                </a:solidFill>
                <a:effectLst/>
                <a:latin typeface="urw-din"/>
              </a:rPr>
              <a:t>Initialize a Node.js application by typing running the below command in the command window. Accept the standard settings.</a:t>
            </a:r>
          </a:p>
          <a:p>
            <a:endParaRPr lang="en-US" sz="2000" dirty="0"/>
          </a:p>
        </p:txBody>
      </p:sp>
    </p:spTree>
    <p:extLst>
      <p:ext uri="{BB962C8B-B14F-4D97-AF65-F5344CB8AC3E}">
        <p14:creationId xmlns:p14="http://schemas.microsoft.com/office/powerpoint/2010/main" val="24685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2" name="Rectangle 1">
            <a:extLst>
              <a:ext uri="{FF2B5EF4-FFF2-40B4-BE49-F238E27FC236}">
                <a16:creationId xmlns:a16="http://schemas.microsoft.com/office/drawing/2014/main" id="{E2EA85B0-DAEB-465C-9C5B-7C0BFB79E63F}"/>
              </a:ext>
            </a:extLst>
          </p:cNvPr>
          <p:cNvSpPr/>
          <p:nvPr/>
        </p:nvSpPr>
        <p:spPr>
          <a:xfrm>
            <a:off x="702745" y="383169"/>
            <a:ext cx="5891356" cy="646331"/>
          </a:xfrm>
          <a:prstGeom prst="rect">
            <a:avLst/>
          </a:prstGeom>
        </p:spPr>
        <p:txBody>
          <a:bodyPr wrap="none">
            <a:spAutoFit/>
          </a:bodyPr>
          <a:lstStyle/>
          <a:p>
            <a:r>
              <a:rPr lang="en-US" sz="3600" b="1" dirty="0">
                <a:solidFill>
                  <a:srgbClr val="FF0000"/>
                </a:solidFill>
                <a:latin typeface="Times" panose="02020603050405020304" pitchFamily="18" charset="0"/>
                <a:cs typeface="Times" panose="02020603050405020304" pitchFamily="18" charset="0"/>
              </a:rPr>
              <a:t>SOFTWARE/TOOLS USED</a:t>
            </a:r>
          </a:p>
        </p:txBody>
      </p:sp>
      <p:sp>
        <p:nvSpPr>
          <p:cNvPr id="3" name="Rectangle 2">
            <a:extLst>
              <a:ext uri="{FF2B5EF4-FFF2-40B4-BE49-F238E27FC236}">
                <a16:creationId xmlns:a16="http://schemas.microsoft.com/office/drawing/2014/main" id="{AD10DF32-349F-4A17-88D3-C1CC5FF74D52}"/>
              </a:ext>
            </a:extLst>
          </p:cNvPr>
          <p:cNvSpPr/>
          <p:nvPr/>
        </p:nvSpPr>
        <p:spPr>
          <a:xfrm>
            <a:off x="522556" y="1863741"/>
            <a:ext cx="9035511" cy="3046988"/>
          </a:xfrm>
          <a:prstGeom prst="rect">
            <a:avLst/>
          </a:prstGeom>
        </p:spPr>
        <p:txBody>
          <a:bodyPr wrap="square">
            <a:spAutoFit/>
          </a:bodyPr>
          <a:lstStyle/>
          <a:p>
            <a:pPr algn="just"/>
            <a:r>
              <a:rPr lang="en-US" sz="2400" dirty="0"/>
              <a:t>The list of software and tools I used for learning this course of web development are:</a:t>
            </a:r>
          </a:p>
          <a:p>
            <a:pPr algn="just"/>
            <a:endParaRPr lang="en-US" sz="2400" dirty="0"/>
          </a:p>
          <a:p>
            <a:pPr algn="just"/>
            <a:r>
              <a:rPr lang="en-US" sz="2400" dirty="0"/>
              <a:t>    Sublime Text Editor 3</a:t>
            </a:r>
          </a:p>
          <a:p>
            <a:pPr marL="285750" indent="-285750" algn="just">
              <a:buFont typeface="Arial" panose="020B0604020202020204" pitchFamily="34" charset="0"/>
              <a:buChar char="•"/>
            </a:pPr>
            <a:r>
              <a:rPr lang="en-US" sz="2400" dirty="0" err="1"/>
              <a:t>Github</a:t>
            </a:r>
            <a:r>
              <a:rPr lang="en-US" sz="2400" dirty="0"/>
              <a:t> desktop application</a:t>
            </a:r>
          </a:p>
          <a:p>
            <a:pPr marL="285750" indent="-285750" algn="just">
              <a:buFont typeface="Arial" panose="020B0604020202020204" pitchFamily="34" charset="0"/>
              <a:buChar char="•"/>
            </a:pPr>
            <a:r>
              <a:rPr lang="en-US" sz="2400" dirty="0"/>
              <a:t>Chrome browser</a:t>
            </a:r>
          </a:p>
          <a:p>
            <a:pPr marL="285750" indent="-285750" algn="just">
              <a:buFont typeface="Arial" panose="020B0604020202020204" pitchFamily="34" charset="0"/>
              <a:buChar char="•"/>
            </a:pPr>
            <a:r>
              <a:rPr lang="en-US" sz="2400" dirty="0"/>
              <a:t>Node.js</a:t>
            </a:r>
          </a:p>
          <a:p>
            <a:pPr marL="285750" indent="-285750" algn="just">
              <a:buFont typeface="Arial" panose="020B0604020202020204" pitchFamily="34" charset="0"/>
              <a:buChar char="•"/>
            </a:pPr>
            <a:r>
              <a:rPr lang="en-US" sz="2400" dirty="0"/>
              <a:t>Browser sync</a:t>
            </a:r>
          </a:p>
        </p:txBody>
      </p:sp>
      <p:pic>
        <p:nvPicPr>
          <p:cNvPr id="4" name="Picture 3">
            <a:extLst>
              <a:ext uri="{FF2B5EF4-FFF2-40B4-BE49-F238E27FC236}">
                <a16:creationId xmlns:a16="http://schemas.microsoft.com/office/drawing/2014/main" id="{49A672D8-2506-48D7-98D8-6383E718FC8A}"/>
              </a:ext>
            </a:extLst>
          </p:cNvPr>
          <p:cNvPicPr>
            <a:picLocks noChangeAspect="1"/>
          </p:cNvPicPr>
          <p:nvPr/>
        </p:nvPicPr>
        <p:blipFill>
          <a:blip r:embed="rId3"/>
          <a:stretch>
            <a:fillRect/>
          </a:stretch>
        </p:blipFill>
        <p:spPr>
          <a:xfrm>
            <a:off x="421480" y="5191932"/>
            <a:ext cx="2055000" cy="2055000"/>
          </a:xfrm>
          <a:prstGeom prst="rect">
            <a:avLst/>
          </a:prstGeom>
        </p:spPr>
      </p:pic>
      <p:pic>
        <p:nvPicPr>
          <p:cNvPr id="5" name="Picture 4">
            <a:extLst>
              <a:ext uri="{FF2B5EF4-FFF2-40B4-BE49-F238E27FC236}">
                <a16:creationId xmlns:a16="http://schemas.microsoft.com/office/drawing/2014/main" id="{B8796197-4E3A-42E0-9C99-580689BE7CD5}"/>
              </a:ext>
            </a:extLst>
          </p:cNvPr>
          <p:cNvPicPr>
            <a:picLocks noChangeAspect="1"/>
          </p:cNvPicPr>
          <p:nvPr/>
        </p:nvPicPr>
        <p:blipFill>
          <a:blip r:embed="rId4"/>
          <a:stretch>
            <a:fillRect/>
          </a:stretch>
        </p:blipFill>
        <p:spPr>
          <a:xfrm>
            <a:off x="2540332" y="5191932"/>
            <a:ext cx="2693820" cy="2188326"/>
          </a:xfrm>
          <a:prstGeom prst="rect">
            <a:avLst/>
          </a:prstGeom>
        </p:spPr>
      </p:pic>
      <p:pic>
        <p:nvPicPr>
          <p:cNvPr id="7" name="Picture 6">
            <a:extLst>
              <a:ext uri="{FF2B5EF4-FFF2-40B4-BE49-F238E27FC236}">
                <a16:creationId xmlns:a16="http://schemas.microsoft.com/office/drawing/2014/main" id="{1BE3E550-AD7A-4719-AB8C-23222F60124F}"/>
              </a:ext>
            </a:extLst>
          </p:cNvPr>
          <p:cNvPicPr>
            <a:picLocks noChangeAspect="1"/>
          </p:cNvPicPr>
          <p:nvPr/>
        </p:nvPicPr>
        <p:blipFill>
          <a:blip r:embed="rId5"/>
          <a:stretch>
            <a:fillRect/>
          </a:stretch>
        </p:blipFill>
        <p:spPr>
          <a:xfrm>
            <a:off x="7579499" y="5315919"/>
            <a:ext cx="1978568" cy="1978568"/>
          </a:xfrm>
          <a:prstGeom prst="rect">
            <a:avLst/>
          </a:prstGeom>
        </p:spPr>
      </p:pic>
      <p:pic>
        <p:nvPicPr>
          <p:cNvPr id="8" name="Picture 7">
            <a:extLst>
              <a:ext uri="{FF2B5EF4-FFF2-40B4-BE49-F238E27FC236}">
                <a16:creationId xmlns:a16="http://schemas.microsoft.com/office/drawing/2014/main" id="{17D1B386-59CD-4FD7-8F04-2337F03E02A3}"/>
              </a:ext>
            </a:extLst>
          </p:cNvPr>
          <p:cNvPicPr>
            <a:picLocks noChangeAspect="1"/>
          </p:cNvPicPr>
          <p:nvPr/>
        </p:nvPicPr>
        <p:blipFill>
          <a:blip r:embed="rId6"/>
          <a:stretch>
            <a:fillRect/>
          </a:stretch>
        </p:blipFill>
        <p:spPr>
          <a:xfrm>
            <a:off x="5015783" y="5505057"/>
            <a:ext cx="2333625" cy="1428750"/>
          </a:xfrm>
          <a:prstGeom prst="rect">
            <a:avLst/>
          </a:prstGeom>
        </p:spPr>
      </p:pic>
    </p:spTree>
    <p:extLst>
      <p:ext uri="{BB962C8B-B14F-4D97-AF65-F5344CB8AC3E}">
        <p14:creationId xmlns:p14="http://schemas.microsoft.com/office/powerpoint/2010/main" val="1077534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212EF-5C0C-4A36-85B9-D6390BC752D8}"/>
              </a:ext>
            </a:extLst>
          </p:cNvPr>
          <p:cNvSpPr>
            <a:spLocks noGrp="1"/>
          </p:cNvSpPr>
          <p:nvPr>
            <p:ph type="title"/>
          </p:nvPr>
        </p:nvSpPr>
        <p:spPr>
          <a:xfrm>
            <a:off x="-251920" y="355764"/>
            <a:ext cx="9072563" cy="1258887"/>
          </a:xfrm>
        </p:spPr>
        <p:txBody>
          <a:bodyPr/>
          <a:lstStyle/>
          <a:p>
            <a:r>
              <a:rPr lang="en-IN" b="1" dirty="0">
                <a:solidFill>
                  <a:srgbClr val="FF0000"/>
                </a:solidFill>
              </a:rPr>
              <a:t>SUBLIME TEXT 3</a:t>
            </a:r>
          </a:p>
        </p:txBody>
      </p:sp>
      <p:sp>
        <p:nvSpPr>
          <p:cNvPr id="3" name="Text Placeholder 2">
            <a:extLst>
              <a:ext uri="{FF2B5EF4-FFF2-40B4-BE49-F238E27FC236}">
                <a16:creationId xmlns:a16="http://schemas.microsoft.com/office/drawing/2014/main" id="{F0CDC2EB-9F41-43B9-961A-DE0D0F557752}"/>
              </a:ext>
            </a:extLst>
          </p:cNvPr>
          <p:cNvSpPr>
            <a:spLocks noGrp="1"/>
          </p:cNvSpPr>
          <p:nvPr>
            <p:ph type="body" idx="1"/>
          </p:nvPr>
        </p:nvSpPr>
        <p:spPr>
          <a:xfrm>
            <a:off x="206047" y="1614651"/>
            <a:ext cx="9072563" cy="4989512"/>
          </a:xfrm>
        </p:spPr>
        <p:txBody>
          <a:bodyPr/>
          <a:lstStyle/>
          <a:p>
            <a:pPr marL="137160" indent="0">
              <a:buNone/>
            </a:pPr>
            <a:r>
              <a:rPr lang="en-US" sz="2800" dirty="0"/>
              <a:t>Sublime Text 3 (ST3) is a lightweight, cross-platform code editor known for its speed, ease of use, and strong community support. It's an incredible editor right out of the box, but the real power comes from the ability to enhance its functionality using Package Control and creating custom settings</a:t>
            </a:r>
            <a:r>
              <a:rPr lang="en-US" dirty="0"/>
              <a:t>.</a:t>
            </a:r>
            <a:endParaRPr lang="en-IN" dirty="0"/>
          </a:p>
        </p:txBody>
      </p:sp>
      <p:sp>
        <p:nvSpPr>
          <p:cNvPr id="5" name="TextBox 4">
            <a:extLst>
              <a:ext uri="{FF2B5EF4-FFF2-40B4-BE49-F238E27FC236}">
                <a16:creationId xmlns:a16="http://schemas.microsoft.com/office/drawing/2014/main" id="{B521499E-888D-4F33-9A71-3F2610A1A524}"/>
              </a:ext>
            </a:extLst>
          </p:cNvPr>
          <p:cNvSpPr txBox="1"/>
          <p:nvPr/>
        </p:nvSpPr>
        <p:spPr>
          <a:xfrm>
            <a:off x="336659" y="4361793"/>
            <a:ext cx="9203503" cy="2677656"/>
          </a:xfrm>
          <a:prstGeom prst="rect">
            <a:avLst/>
          </a:prstGeom>
          <a:noFill/>
        </p:spPr>
        <p:txBody>
          <a:bodyPr wrap="square">
            <a:spAutoFit/>
          </a:bodyPr>
          <a:lstStyle/>
          <a:p>
            <a:r>
              <a:rPr lang="en-US" sz="2800" dirty="0">
                <a:latin typeface="Times" panose="02020603050405020304" pitchFamily="18" charset="0"/>
                <a:cs typeface="Times" panose="02020603050405020304" pitchFamily="18" charset="0"/>
              </a:rPr>
              <a:t>Two of the main features that Sublime Text 3 adds include symbol indexing and pane management. Symbol Indexing allows Sublime Text to scan files and build an index to facilitate the features </a:t>
            </a:r>
            <a:r>
              <a:rPr lang="en-US" sz="2800" dirty="0" err="1">
                <a:latin typeface="Times" panose="02020603050405020304" pitchFamily="18" charset="0"/>
                <a:cs typeface="Times" panose="02020603050405020304" pitchFamily="18" charset="0"/>
              </a:rPr>
              <a:t>Goto</a:t>
            </a:r>
            <a:r>
              <a:rPr lang="en-US" sz="2800" dirty="0">
                <a:latin typeface="Times" panose="02020603050405020304" pitchFamily="18" charset="0"/>
                <a:cs typeface="Times" panose="02020603050405020304" pitchFamily="18" charset="0"/>
              </a:rPr>
              <a:t> Definition and </a:t>
            </a:r>
            <a:r>
              <a:rPr lang="en-US" sz="2800" dirty="0" err="1">
                <a:latin typeface="Times" panose="02020603050405020304" pitchFamily="18" charset="0"/>
                <a:cs typeface="Times" panose="02020603050405020304" pitchFamily="18" charset="0"/>
              </a:rPr>
              <a:t>Goto</a:t>
            </a:r>
            <a:r>
              <a:rPr lang="en-US" sz="2800" dirty="0">
                <a:latin typeface="Times" panose="02020603050405020304" pitchFamily="18" charset="0"/>
                <a:cs typeface="Times" panose="02020603050405020304" pitchFamily="18" charset="0"/>
              </a:rPr>
              <a:t> Symbol in Project. Pane Management allows users to move between panes via hotkeys.</a:t>
            </a:r>
            <a:endParaRPr lang="en-IN" sz="28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4272332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2"/>
        <p:cNvGrpSpPr/>
        <p:nvPr/>
      </p:nvGrpSpPr>
      <p:grpSpPr>
        <a:xfrm>
          <a:off x="0" y="0"/>
          <a:ext cx="0" cy="0"/>
          <a:chOff x="0" y="0"/>
          <a:chExt cx="0" cy="0"/>
        </a:xfrm>
      </p:grpSpPr>
      <p:sp>
        <p:nvSpPr>
          <p:cNvPr id="63" name="Google Shape;63;p14"/>
          <p:cNvSpPr txBox="1"/>
          <p:nvPr/>
        </p:nvSpPr>
        <p:spPr>
          <a:xfrm>
            <a:off x="87313" y="420688"/>
            <a:ext cx="9231312" cy="839787"/>
          </a:xfrm>
          <a:prstGeom prst="rect">
            <a:avLst/>
          </a:prstGeom>
          <a:noFill/>
          <a:ln>
            <a:noFill/>
          </a:ln>
        </p:spPr>
        <p:txBody>
          <a:bodyPr spcFirstLastPara="1" wrap="square" lIns="100775" tIns="50375" rIns="100775" bIns="50375" anchor="t" anchorCtr="0">
            <a:noAutofit/>
          </a:bodyPr>
          <a:lstStyle/>
          <a:p>
            <a:pPr marL="0" marR="0" lvl="0" indent="0" algn="ctr" rtl="0">
              <a:spcBef>
                <a:spcPts val="0"/>
              </a:spcBef>
              <a:spcAft>
                <a:spcPts val="0"/>
              </a:spcAft>
              <a:buClr>
                <a:srgbClr val="000000"/>
              </a:buClr>
              <a:buSzPts val="1980"/>
              <a:buFont typeface="Arial"/>
              <a:buNone/>
            </a:pPr>
            <a:r>
              <a:rPr lang="en-US" sz="4400" b="1" dirty="0">
                <a:solidFill>
                  <a:srgbClr val="FF0000"/>
                </a:solidFill>
                <a:latin typeface="Times"/>
                <a:ea typeface="Times"/>
                <a:cs typeface="Times"/>
                <a:sym typeface="Times"/>
              </a:rPr>
              <a:t>Contents</a:t>
            </a:r>
            <a:endParaRPr dirty="0"/>
          </a:p>
        </p:txBody>
      </p:sp>
      <p:sp>
        <p:nvSpPr>
          <p:cNvPr id="64" name="Google Shape;64;p14" descr="Image result for jecrc logo"/>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7A1A007B-9028-4C02-B677-2AD1F63A98DA}"/>
              </a:ext>
            </a:extLst>
          </p:cNvPr>
          <p:cNvSpPr/>
          <p:nvPr/>
        </p:nvSpPr>
        <p:spPr>
          <a:xfrm>
            <a:off x="460375" y="2315491"/>
            <a:ext cx="9231312" cy="4401205"/>
          </a:xfrm>
          <a:prstGeom prst="rect">
            <a:avLst/>
          </a:prstGeom>
        </p:spPr>
        <p:txBody>
          <a:bodyPr wrap="square">
            <a:spAutoFit/>
          </a:bodyPr>
          <a:lstStyle/>
          <a:p>
            <a:pPr marL="457200" lvl="0" indent="-457200">
              <a:buFont typeface="+mj-lt"/>
              <a:buAutoNum type="arabicPeriod"/>
            </a:pPr>
            <a:r>
              <a:rPr lang="en-US" altLang="en-US" sz="2800" b="1" dirty="0"/>
              <a:t>Introduction/Abstract</a:t>
            </a:r>
          </a:p>
          <a:p>
            <a:pPr marL="457200" lvl="0" indent="-457200">
              <a:buFont typeface="+mj-lt"/>
              <a:buAutoNum type="arabicPeriod"/>
            </a:pPr>
            <a:r>
              <a:rPr lang="en-US" altLang="en-US" sz="2800" b="1" dirty="0"/>
              <a:t>Company/Organization Details</a:t>
            </a:r>
          </a:p>
          <a:p>
            <a:pPr marL="457200" lvl="0" indent="-457200">
              <a:buFont typeface="+mj-lt"/>
              <a:buAutoNum type="arabicPeriod"/>
            </a:pPr>
            <a:r>
              <a:rPr lang="en-US" altLang="en-US" sz="2800" b="1" dirty="0"/>
              <a:t>Certificate</a:t>
            </a:r>
          </a:p>
          <a:p>
            <a:pPr marL="457200" lvl="0" indent="-457200">
              <a:buFont typeface="+mj-lt"/>
              <a:buAutoNum type="arabicPeriod"/>
            </a:pPr>
            <a:r>
              <a:rPr lang="en-US" altLang="en-US" sz="2800" b="1" dirty="0"/>
              <a:t>Technology Name</a:t>
            </a:r>
          </a:p>
          <a:p>
            <a:pPr lvl="0"/>
            <a:r>
              <a:rPr lang="en-US" altLang="en-US" sz="2800" b="1" dirty="0"/>
              <a:t>5.  Overview of tools used</a:t>
            </a:r>
          </a:p>
          <a:p>
            <a:pPr lvl="0"/>
            <a:r>
              <a:rPr lang="en-US" altLang="en-US" sz="2800" b="1" dirty="0"/>
              <a:t>6.  Project Description</a:t>
            </a:r>
          </a:p>
          <a:p>
            <a:pPr lvl="0"/>
            <a:r>
              <a:rPr lang="en-US" altLang="en-US" sz="2800" b="1" dirty="0"/>
              <a:t>7.  Screenshots of Project</a:t>
            </a:r>
          </a:p>
          <a:p>
            <a:pPr lvl="0"/>
            <a:r>
              <a:rPr lang="en-US" altLang="en-US" sz="2800" b="1" dirty="0"/>
              <a:t>8.  Conclusion</a:t>
            </a:r>
          </a:p>
          <a:p>
            <a:pPr lvl="0"/>
            <a:r>
              <a:rPr lang="en-US" altLang="en-US" sz="2800" b="1" dirty="0"/>
              <a:t>9.  Future Scope</a:t>
            </a:r>
          </a:p>
          <a:p>
            <a:pPr lvl="0"/>
            <a:r>
              <a:rPr lang="en-US" altLang="en-US" sz="2800" b="1" dirty="0"/>
              <a:t>10.References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0934-EC56-4370-86F6-D9F2DE5194D0}"/>
              </a:ext>
            </a:extLst>
          </p:cNvPr>
          <p:cNvSpPr>
            <a:spLocks noGrp="1"/>
          </p:cNvSpPr>
          <p:nvPr>
            <p:ph type="title"/>
          </p:nvPr>
        </p:nvSpPr>
        <p:spPr>
          <a:xfrm>
            <a:off x="-336003" y="345254"/>
            <a:ext cx="9072563" cy="1258887"/>
          </a:xfrm>
        </p:spPr>
        <p:txBody>
          <a:bodyPr/>
          <a:lstStyle/>
          <a:p>
            <a:r>
              <a:rPr lang="en-IN" b="1" dirty="0">
                <a:solidFill>
                  <a:srgbClr val="FF0000"/>
                </a:solidFill>
              </a:rPr>
              <a:t>GITHUB DESKTOP</a:t>
            </a:r>
          </a:p>
        </p:txBody>
      </p:sp>
      <p:sp>
        <p:nvSpPr>
          <p:cNvPr id="3" name="Text Placeholder 2">
            <a:extLst>
              <a:ext uri="{FF2B5EF4-FFF2-40B4-BE49-F238E27FC236}">
                <a16:creationId xmlns:a16="http://schemas.microsoft.com/office/drawing/2014/main" id="{72AB6012-C891-490E-B107-DA230F17A76C}"/>
              </a:ext>
            </a:extLst>
          </p:cNvPr>
          <p:cNvSpPr>
            <a:spLocks noGrp="1"/>
          </p:cNvSpPr>
          <p:nvPr>
            <p:ph type="body" idx="1"/>
          </p:nvPr>
        </p:nvSpPr>
        <p:spPr>
          <a:xfrm>
            <a:off x="0" y="1069290"/>
            <a:ext cx="9890234" cy="4989512"/>
          </a:xfrm>
        </p:spPr>
        <p:txBody>
          <a:bodyPr/>
          <a:lstStyle/>
          <a:p>
            <a:pPr marL="137160" indent="0">
              <a:buNone/>
            </a:pPr>
            <a:endParaRPr lang="en-US" dirty="0"/>
          </a:p>
          <a:p>
            <a:r>
              <a:rPr lang="en-US" sz="2800" dirty="0"/>
              <a:t>GitHub Desktop is a tool that allows you to interact with GitHub from the desktop. With this application, you can work easier without having to depend on your browser. GitHub Desktop supports: Attributing commits with collaborators.</a:t>
            </a:r>
            <a:endParaRPr lang="en-IN" sz="2800" dirty="0"/>
          </a:p>
        </p:txBody>
      </p:sp>
      <p:sp>
        <p:nvSpPr>
          <p:cNvPr id="5" name="TextBox 4">
            <a:extLst>
              <a:ext uri="{FF2B5EF4-FFF2-40B4-BE49-F238E27FC236}">
                <a16:creationId xmlns:a16="http://schemas.microsoft.com/office/drawing/2014/main" id="{85A027AD-3433-444A-A321-1D8DB28AB9F7}"/>
              </a:ext>
            </a:extLst>
          </p:cNvPr>
          <p:cNvSpPr txBox="1"/>
          <p:nvPr/>
        </p:nvSpPr>
        <p:spPr>
          <a:xfrm>
            <a:off x="407877" y="3374658"/>
            <a:ext cx="9264869" cy="3970318"/>
          </a:xfrm>
          <a:prstGeom prst="rect">
            <a:avLst/>
          </a:prstGeom>
          <a:noFill/>
        </p:spPr>
        <p:txBody>
          <a:bodyPr wrap="square">
            <a:spAutoFit/>
          </a:bodyPr>
          <a:lstStyle/>
          <a:p>
            <a:r>
              <a:rPr lang="en-US" sz="2800" dirty="0">
                <a:latin typeface="Times" panose="02020603050405020304" pitchFamily="18" charset="0"/>
                <a:cs typeface="Times" panose="02020603050405020304" pitchFamily="18" charset="0"/>
              </a:rPr>
              <a:t>GitHub Desktop is an application that enables you to interact with GitHub using a GUI instead of the command line or a web browser. GitHub Desktop encourages you and your team to collaborate using best practices with Git and GitHub. You can use GitHub Desktop to complete most Git commands from your desktop with visual confirmation of changes. You can push to, pull from, and clone remote repositories with GitHub Desktop, and use collaborative tools such as attributing commits and creating pull requests.</a:t>
            </a:r>
            <a:endParaRPr lang="en-IN" sz="28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816602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0CC4-1664-4351-916B-9987AFA418F3}"/>
              </a:ext>
            </a:extLst>
          </p:cNvPr>
          <p:cNvSpPr>
            <a:spLocks noGrp="1"/>
          </p:cNvSpPr>
          <p:nvPr>
            <p:ph type="title"/>
          </p:nvPr>
        </p:nvSpPr>
        <p:spPr>
          <a:xfrm>
            <a:off x="-546210" y="334744"/>
            <a:ext cx="9072563" cy="1258887"/>
          </a:xfrm>
        </p:spPr>
        <p:txBody>
          <a:bodyPr/>
          <a:lstStyle/>
          <a:p>
            <a:r>
              <a:rPr lang="en-IN" b="1" dirty="0">
                <a:solidFill>
                  <a:srgbClr val="FF0000"/>
                </a:solidFill>
              </a:rPr>
              <a:t>CHROME BROWSER</a:t>
            </a:r>
          </a:p>
        </p:txBody>
      </p:sp>
      <p:sp>
        <p:nvSpPr>
          <p:cNvPr id="3" name="Text Placeholder 2">
            <a:extLst>
              <a:ext uri="{FF2B5EF4-FFF2-40B4-BE49-F238E27FC236}">
                <a16:creationId xmlns:a16="http://schemas.microsoft.com/office/drawing/2014/main" id="{A7331E8D-FA9D-44FA-B9BF-F944613756B1}"/>
              </a:ext>
            </a:extLst>
          </p:cNvPr>
          <p:cNvSpPr>
            <a:spLocks noGrp="1"/>
          </p:cNvSpPr>
          <p:nvPr>
            <p:ph type="body" idx="1"/>
          </p:nvPr>
        </p:nvSpPr>
        <p:spPr/>
        <p:txBody>
          <a:bodyPr/>
          <a:lstStyle/>
          <a:p>
            <a:r>
              <a:rPr lang="en-US" sz="2400" dirty="0"/>
              <a:t>Google Chrome is a cross-platform web browser developed by Google. It was first released in 2008 for Microsoft Windows, built with free software components from Apple </a:t>
            </a:r>
            <a:r>
              <a:rPr lang="en-US" sz="2400" dirty="0" err="1"/>
              <a:t>WebKit</a:t>
            </a:r>
            <a:r>
              <a:rPr lang="en-US" sz="2400" dirty="0"/>
              <a:t> and Mozilla Firefox. It was later ported to Linux, macOS, iOS, and Android, where it is the default browser. The browser is also the main component of Chrome OS, where it serves as the platform for web applications.</a:t>
            </a:r>
          </a:p>
          <a:p>
            <a:endParaRPr lang="en-US" sz="2400" dirty="0"/>
          </a:p>
          <a:p>
            <a:r>
              <a:rPr lang="en-US" sz="2400" dirty="0"/>
              <a:t>Most of Chrome's source code comes from Google's free and open-source software project Chromium, but Chrome is licensed as proprietary freeware. </a:t>
            </a:r>
            <a:r>
              <a:rPr lang="en-US" sz="2400" dirty="0" err="1"/>
              <a:t>WebKit</a:t>
            </a:r>
            <a:r>
              <a:rPr lang="en-US" sz="2400" dirty="0"/>
              <a:t> was the original rendering engine, but Google eventually forked it to create the Blink engine; all Chrome variants except iOS now use Blink.</a:t>
            </a:r>
            <a:endParaRPr lang="en-IN" sz="2400" dirty="0"/>
          </a:p>
        </p:txBody>
      </p:sp>
    </p:spTree>
    <p:extLst>
      <p:ext uri="{BB962C8B-B14F-4D97-AF65-F5344CB8AC3E}">
        <p14:creationId xmlns:p14="http://schemas.microsoft.com/office/powerpoint/2010/main" val="2018433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F74C-8861-4357-8522-B74A47B8D127}"/>
              </a:ext>
            </a:extLst>
          </p:cNvPr>
          <p:cNvSpPr>
            <a:spLocks noGrp="1"/>
          </p:cNvSpPr>
          <p:nvPr>
            <p:ph type="title"/>
          </p:nvPr>
        </p:nvSpPr>
        <p:spPr>
          <a:xfrm>
            <a:off x="157983" y="292702"/>
            <a:ext cx="9072563" cy="1258887"/>
          </a:xfrm>
        </p:spPr>
        <p:txBody>
          <a:bodyPr/>
          <a:lstStyle/>
          <a:p>
            <a:r>
              <a:rPr lang="en-IN" sz="4800" b="1" dirty="0">
                <a:solidFill>
                  <a:srgbClr val="FF0000"/>
                </a:solidFill>
              </a:rPr>
              <a:t>Node.js</a:t>
            </a:r>
          </a:p>
        </p:txBody>
      </p:sp>
      <p:sp>
        <p:nvSpPr>
          <p:cNvPr id="3" name="Text Placeholder 2">
            <a:extLst>
              <a:ext uri="{FF2B5EF4-FFF2-40B4-BE49-F238E27FC236}">
                <a16:creationId xmlns:a16="http://schemas.microsoft.com/office/drawing/2014/main" id="{79C7BE17-0DB1-4F1D-82F7-D7D9C1688ACD}"/>
              </a:ext>
            </a:extLst>
          </p:cNvPr>
          <p:cNvSpPr>
            <a:spLocks noGrp="1"/>
          </p:cNvSpPr>
          <p:nvPr>
            <p:ph type="body" idx="1"/>
          </p:nvPr>
        </p:nvSpPr>
        <p:spPr/>
        <p:txBody>
          <a:bodyPr/>
          <a:lstStyle/>
          <a:p>
            <a:r>
              <a:rPr lang="en-IN" sz="2800" dirty="0"/>
              <a:t>Node.js is an open-source, cross-platform, back-end JavaScript runtime environment that runs on the V8 engine and executes JavaScript code outside a web browser. Node.js lets developers use JavaScript to write command line tools and for server-side scripting-running scripts server-side to produce dynamic web page content before the page is sent to the user's web browser. Consequently, Node.js represents a "JavaScript everywhere" paradigm, unifying web-application development around a single programming language, rather than different languages for server-side and client-side scripts.</a:t>
            </a:r>
          </a:p>
        </p:txBody>
      </p:sp>
    </p:spTree>
    <p:extLst>
      <p:ext uri="{BB962C8B-B14F-4D97-AF65-F5344CB8AC3E}">
        <p14:creationId xmlns:p14="http://schemas.microsoft.com/office/powerpoint/2010/main" val="3290277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E1C4-0835-47E1-B569-60ECC2EFE2A9}"/>
              </a:ext>
            </a:extLst>
          </p:cNvPr>
          <p:cNvSpPr>
            <a:spLocks noGrp="1"/>
          </p:cNvSpPr>
          <p:nvPr>
            <p:ph type="title"/>
          </p:nvPr>
        </p:nvSpPr>
        <p:spPr>
          <a:xfrm>
            <a:off x="-175895" y="323533"/>
            <a:ext cx="9072563" cy="1258887"/>
          </a:xfrm>
        </p:spPr>
        <p:txBody>
          <a:bodyPr/>
          <a:lstStyle/>
          <a:p>
            <a:r>
              <a:rPr lang="en-IN" b="1" dirty="0">
                <a:solidFill>
                  <a:srgbClr val="FF0000"/>
                </a:solidFill>
              </a:rPr>
              <a:t>BROWSER SYNC</a:t>
            </a:r>
          </a:p>
        </p:txBody>
      </p:sp>
      <p:sp>
        <p:nvSpPr>
          <p:cNvPr id="3" name="Text Placeholder 2">
            <a:extLst>
              <a:ext uri="{FF2B5EF4-FFF2-40B4-BE49-F238E27FC236}">
                <a16:creationId xmlns:a16="http://schemas.microsoft.com/office/drawing/2014/main" id="{F0CB3E8F-99B1-48BF-8C97-3917228F3267}"/>
              </a:ext>
            </a:extLst>
          </p:cNvPr>
          <p:cNvSpPr>
            <a:spLocks noGrp="1"/>
          </p:cNvSpPr>
          <p:nvPr>
            <p:ph type="body" idx="1"/>
          </p:nvPr>
        </p:nvSpPr>
        <p:spPr/>
        <p:txBody>
          <a:bodyPr/>
          <a:lstStyle/>
          <a:p>
            <a:pPr marL="137160" indent="0">
              <a:buNone/>
            </a:pPr>
            <a:endParaRPr lang="en-US" dirty="0"/>
          </a:p>
          <a:p>
            <a:r>
              <a:rPr lang="en-US" dirty="0"/>
              <a:t>Browser synchronization (often simply called sync) is a free cloud service provided by a web browser vendor for sharing settings and data across multiple installs. This is typically used to maintain a consistent browser setup on multiple devices. The user must be logged-in to their account to sync a browser.</a:t>
            </a:r>
            <a:endParaRPr lang="en-IN" dirty="0"/>
          </a:p>
        </p:txBody>
      </p:sp>
    </p:spTree>
    <p:extLst>
      <p:ext uri="{BB962C8B-B14F-4D97-AF65-F5344CB8AC3E}">
        <p14:creationId xmlns:p14="http://schemas.microsoft.com/office/powerpoint/2010/main" val="4026573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2" name="Rectangle 1">
            <a:extLst>
              <a:ext uri="{FF2B5EF4-FFF2-40B4-BE49-F238E27FC236}">
                <a16:creationId xmlns:a16="http://schemas.microsoft.com/office/drawing/2014/main" id="{F4F896ED-F50D-41D1-895C-8537438C7945}"/>
              </a:ext>
            </a:extLst>
          </p:cNvPr>
          <p:cNvSpPr/>
          <p:nvPr/>
        </p:nvSpPr>
        <p:spPr>
          <a:xfrm>
            <a:off x="298387" y="1376920"/>
            <a:ext cx="9314481" cy="6278642"/>
          </a:xfrm>
          <a:prstGeom prst="rect">
            <a:avLst/>
          </a:prstGeom>
        </p:spPr>
        <p:txBody>
          <a:bodyPr wrap="square">
            <a:spAutoFit/>
          </a:bodyPr>
          <a:lstStyle/>
          <a:p>
            <a:r>
              <a:rPr lang="en-US" sz="2400" u="sng" dirty="0">
                <a:latin typeface="+mj-lt"/>
                <a:cs typeface="Times" panose="02020603050405020304" pitchFamily="18" charset="0"/>
              </a:rPr>
              <a:t>WEB DEVELOPMENT</a:t>
            </a:r>
            <a:r>
              <a:rPr lang="en-US" sz="2400" dirty="0">
                <a:latin typeface="+mj-lt"/>
                <a:cs typeface="Times" panose="02020603050405020304" pitchFamily="18" charset="0"/>
              </a:rPr>
              <a:t>:</a:t>
            </a:r>
          </a:p>
          <a:p>
            <a:endParaRPr lang="en-US" sz="1000" dirty="0">
              <a:latin typeface="+mj-lt"/>
              <a:cs typeface="Times" panose="02020603050405020304" pitchFamily="18" charset="0"/>
            </a:endParaRPr>
          </a:p>
          <a:p>
            <a:r>
              <a:rPr lang="en-US" sz="2400" dirty="0">
                <a:latin typeface="+mj-lt"/>
                <a:cs typeface="Times" panose="02020603050405020304" pitchFamily="18" charset="0"/>
              </a:rPr>
              <a:t>Web development is a broad term for the work involved in developing a website for the internet (world wide web) or an intranet ( a private network). Web development can range from developing the simple static single page of plain text to the most complex web-based internet applications, electronic businesses, and social network services. </a:t>
            </a:r>
          </a:p>
          <a:p>
            <a:endParaRPr lang="en-US" sz="800" dirty="0">
              <a:latin typeface="+mj-lt"/>
              <a:cs typeface="Times" panose="02020603050405020304" pitchFamily="18" charset="0"/>
            </a:endParaRPr>
          </a:p>
          <a:p>
            <a:r>
              <a:rPr lang="en-US" sz="2400" dirty="0">
                <a:latin typeface="+mj-lt"/>
                <a:cs typeface="Times" panose="02020603050405020304" pitchFamily="18" charset="0"/>
              </a:rPr>
              <a:t>Every website consists of two parts: front-end and back-end development.</a:t>
            </a:r>
          </a:p>
          <a:p>
            <a:r>
              <a:rPr lang="en-US" sz="2400" dirty="0">
                <a:latin typeface="+mj-lt"/>
                <a:cs typeface="Times" panose="02020603050405020304" pitchFamily="18" charset="0"/>
              </a:rPr>
              <a:t>The front-end is the part of the web that you can see and interact with. </a:t>
            </a:r>
          </a:p>
          <a:p>
            <a:r>
              <a:rPr lang="en-US" sz="2400" dirty="0">
                <a:latin typeface="+mj-lt"/>
                <a:cs typeface="Times" panose="02020603050405020304" pitchFamily="18" charset="0"/>
              </a:rPr>
              <a:t>While front-end code interacts with the user in real-time, the back-end interacts with a server to return user ready results. </a:t>
            </a:r>
          </a:p>
          <a:p>
            <a:r>
              <a:rPr lang="en-US" sz="2400" dirty="0">
                <a:latin typeface="+mj-lt"/>
                <a:cs typeface="Times" panose="02020603050405020304" pitchFamily="18" charset="0"/>
              </a:rPr>
              <a:t>The front-end is a combination of HTML, CSS and JavaScript coding.</a:t>
            </a:r>
          </a:p>
          <a:p>
            <a:r>
              <a:rPr lang="en-US" sz="2400" dirty="0">
                <a:latin typeface="+mj-lt"/>
                <a:cs typeface="Times" panose="02020603050405020304" pitchFamily="18" charset="0"/>
              </a:rPr>
              <a:t>The back-end is a combination of PHP, MySQL, etc.</a:t>
            </a:r>
          </a:p>
        </p:txBody>
      </p:sp>
      <p:sp>
        <p:nvSpPr>
          <p:cNvPr id="3" name="TextBox 2">
            <a:extLst>
              <a:ext uri="{FF2B5EF4-FFF2-40B4-BE49-F238E27FC236}">
                <a16:creationId xmlns:a16="http://schemas.microsoft.com/office/drawing/2014/main" id="{94BDAB91-6A47-4A31-AE17-6EC852EB85D4}"/>
              </a:ext>
            </a:extLst>
          </p:cNvPr>
          <p:cNvSpPr txBox="1"/>
          <p:nvPr/>
        </p:nvSpPr>
        <p:spPr>
          <a:xfrm>
            <a:off x="2375338" y="441435"/>
            <a:ext cx="3636579" cy="646331"/>
          </a:xfrm>
          <a:prstGeom prst="rect">
            <a:avLst/>
          </a:prstGeom>
          <a:noFill/>
        </p:spPr>
        <p:txBody>
          <a:bodyPr wrap="square" rtlCol="0">
            <a:spAutoFit/>
          </a:bodyPr>
          <a:lstStyle/>
          <a:p>
            <a:r>
              <a:rPr lang="en-IN" sz="3600" b="1" dirty="0">
                <a:solidFill>
                  <a:srgbClr val="FF0000"/>
                </a:solidFill>
                <a:latin typeface="Times" panose="02020603050405020304" pitchFamily="18" charset="0"/>
                <a:cs typeface="Times" panose="02020603050405020304" pitchFamily="18" charset="0"/>
              </a:rPr>
              <a:t>DESCRIPTION</a:t>
            </a:r>
          </a:p>
        </p:txBody>
      </p:sp>
    </p:spTree>
    <p:extLst>
      <p:ext uri="{BB962C8B-B14F-4D97-AF65-F5344CB8AC3E}">
        <p14:creationId xmlns:p14="http://schemas.microsoft.com/office/powerpoint/2010/main" val="1933845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4ED01-2D49-49FD-AC81-BE88AD278650}"/>
              </a:ext>
            </a:extLst>
          </p:cNvPr>
          <p:cNvSpPr>
            <a:spLocks noGrp="1"/>
          </p:cNvSpPr>
          <p:nvPr>
            <p:ph type="body" idx="1"/>
          </p:nvPr>
        </p:nvSpPr>
        <p:spPr>
          <a:xfrm>
            <a:off x="94922" y="1437892"/>
            <a:ext cx="9606126" cy="4989512"/>
          </a:xfrm>
        </p:spPr>
        <p:txBody>
          <a:bodyPr/>
          <a:lstStyle/>
          <a:p>
            <a:r>
              <a:rPr lang="en-US" sz="2400" dirty="0">
                <a:latin typeface="+mj-lt"/>
              </a:rPr>
              <a:t>Web development is the work involved in developing a website for the Internet (World Wide Web) or an intranet (a private network). Web development can range from developing a simple single static page of plain text to complex web applications, electronic businesses, and social network services. A more comprehensive list of tasks to which Web development commonly refers, may include Web engineering, Web design, Web content development, client liaison, client-side/server-side scripting, Web server and network security configuration, and e-commerce development.</a:t>
            </a:r>
          </a:p>
          <a:p>
            <a:endParaRPr lang="en-US" sz="2400" dirty="0">
              <a:latin typeface="+mj-lt"/>
            </a:endParaRPr>
          </a:p>
          <a:p>
            <a:r>
              <a:rPr lang="en-US" sz="2400" dirty="0">
                <a:latin typeface="+mj-lt"/>
              </a:rPr>
              <a:t>Among Web professionals, "Web development" usually refers to the main non-design aspects of building Web sites: writing markup and coding. Web development may use content management systems (CMS) to make content changes easier and available with basic technical skills.</a:t>
            </a:r>
            <a:endParaRPr lang="en-IN" sz="2400" dirty="0">
              <a:latin typeface="+mj-lt"/>
            </a:endParaRPr>
          </a:p>
        </p:txBody>
      </p:sp>
    </p:spTree>
    <p:extLst>
      <p:ext uri="{BB962C8B-B14F-4D97-AF65-F5344CB8AC3E}">
        <p14:creationId xmlns:p14="http://schemas.microsoft.com/office/powerpoint/2010/main" val="4229917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2" name="Rectangle 1">
            <a:extLst>
              <a:ext uri="{FF2B5EF4-FFF2-40B4-BE49-F238E27FC236}">
                <a16:creationId xmlns:a16="http://schemas.microsoft.com/office/drawing/2014/main" id="{558A9183-ECC5-4D71-9F06-DA1EC8F9A8D5}"/>
              </a:ext>
            </a:extLst>
          </p:cNvPr>
          <p:cNvSpPr/>
          <p:nvPr/>
        </p:nvSpPr>
        <p:spPr>
          <a:xfrm>
            <a:off x="597428" y="495292"/>
            <a:ext cx="5647700" cy="646331"/>
          </a:xfrm>
          <a:prstGeom prst="rect">
            <a:avLst/>
          </a:prstGeom>
        </p:spPr>
        <p:txBody>
          <a:bodyPr wrap="none">
            <a:spAutoFit/>
          </a:bodyPr>
          <a:lstStyle/>
          <a:p>
            <a:r>
              <a:rPr lang="en-US" sz="3600" b="1" dirty="0">
                <a:solidFill>
                  <a:srgbClr val="FF0000"/>
                </a:solidFill>
                <a:latin typeface="Times" panose="02020603050405020304" pitchFamily="18" charset="0"/>
                <a:cs typeface="Times" panose="02020603050405020304" pitchFamily="18" charset="0"/>
              </a:rPr>
              <a:t>PROJECT</a:t>
            </a:r>
            <a:r>
              <a:rPr lang="en-US" sz="3200" b="1" dirty="0">
                <a:solidFill>
                  <a:srgbClr val="FF0000"/>
                </a:solidFill>
                <a:latin typeface="Times" panose="02020603050405020304" pitchFamily="18" charset="0"/>
                <a:cs typeface="Times" panose="02020603050405020304" pitchFamily="18" charset="0"/>
              </a:rPr>
              <a:t> </a:t>
            </a:r>
            <a:r>
              <a:rPr lang="en-US" sz="3600" b="1" dirty="0">
                <a:solidFill>
                  <a:srgbClr val="FF0000"/>
                </a:solidFill>
                <a:latin typeface="Times" panose="02020603050405020304" pitchFamily="18" charset="0"/>
                <a:cs typeface="Times" panose="02020603050405020304" pitchFamily="18" charset="0"/>
              </a:rPr>
              <a:t>DESCRIPTION</a:t>
            </a:r>
          </a:p>
        </p:txBody>
      </p:sp>
      <p:sp>
        <p:nvSpPr>
          <p:cNvPr id="5" name="TextBox 4">
            <a:extLst>
              <a:ext uri="{FF2B5EF4-FFF2-40B4-BE49-F238E27FC236}">
                <a16:creationId xmlns:a16="http://schemas.microsoft.com/office/drawing/2014/main" id="{393A65F7-040E-4942-B8E6-AB6D110CB478}"/>
              </a:ext>
            </a:extLst>
          </p:cNvPr>
          <p:cNvSpPr txBox="1"/>
          <p:nvPr/>
        </p:nvSpPr>
        <p:spPr>
          <a:xfrm rot="10800000" flipV="1">
            <a:off x="430924" y="1920812"/>
            <a:ext cx="8723586" cy="1077218"/>
          </a:xfrm>
          <a:prstGeom prst="rect">
            <a:avLst/>
          </a:prstGeom>
          <a:noFill/>
        </p:spPr>
        <p:txBody>
          <a:bodyPr wrap="square" rtlCol="0">
            <a:spAutoFit/>
          </a:bodyPr>
          <a:lstStyle/>
          <a:p>
            <a:r>
              <a:rPr lang="en-IN" sz="3200" b="1" dirty="0">
                <a:solidFill>
                  <a:srgbClr val="FF0000"/>
                </a:solidFill>
              </a:rPr>
              <a:t>THE COMPLETE WEB DEVEOLPER IN 2022:ZERO TO MASTERY</a:t>
            </a:r>
          </a:p>
        </p:txBody>
      </p:sp>
      <p:pic>
        <p:nvPicPr>
          <p:cNvPr id="3" name="Picture 2">
            <a:extLst>
              <a:ext uri="{FF2B5EF4-FFF2-40B4-BE49-F238E27FC236}">
                <a16:creationId xmlns:a16="http://schemas.microsoft.com/office/drawing/2014/main" id="{41A615BA-3DA6-7EC4-BFF6-E98C498F3E58}"/>
              </a:ext>
            </a:extLst>
          </p:cNvPr>
          <p:cNvPicPr>
            <a:picLocks noChangeAspect="1"/>
          </p:cNvPicPr>
          <p:nvPr/>
        </p:nvPicPr>
        <p:blipFill>
          <a:blip r:embed="rId3"/>
          <a:stretch>
            <a:fillRect/>
          </a:stretch>
        </p:blipFill>
        <p:spPr>
          <a:xfrm>
            <a:off x="1360432" y="3547953"/>
            <a:ext cx="2636291" cy="1600200"/>
          </a:xfrm>
          <a:prstGeom prst="rect">
            <a:avLst/>
          </a:prstGeom>
        </p:spPr>
      </p:pic>
      <p:pic>
        <p:nvPicPr>
          <p:cNvPr id="6" name="Picture 5">
            <a:extLst>
              <a:ext uri="{FF2B5EF4-FFF2-40B4-BE49-F238E27FC236}">
                <a16:creationId xmlns:a16="http://schemas.microsoft.com/office/drawing/2014/main" id="{EDB55AD6-1A81-9162-557F-4AD1A163CFDA}"/>
              </a:ext>
            </a:extLst>
          </p:cNvPr>
          <p:cNvPicPr>
            <a:picLocks noChangeAspect="1"/>
          </p:cNvPicPr>
          <p:nvPr/>
        </p:nvPicPr>
        <p:blipFill>
          <a:blip r:embed="rId4"/>
          <a:stretch>
            <a:fillRect/>
          </a:stretch>
        </p:blipFill>
        <p:spPr>
          <a:xfrm>
            <a:off x="5220796" y="3556958"/>
            <a:ext cx="2847975" cy="1591195"/>
          </a:xfrm>
          <a:prstGeom prst="rect">
            <a:avLst/>
          </a:prstGeom>
        </p:spPr>
      </p:pic>
      <p:pic>
        <p:nvPicPr>
          <p:cNvPr id="7" name="Picture 6">
            <a:extLst>
              <a:ext uri="{FF2B5EF4-FFF2-40B4-BE49-F238E27FC236}">
                <a16:creationId xmlns:a16="http://schemas.microsoft.com/office/drawing/2014/main" id="{429AA57D-E64C-2A1C-3A68-ECD643C35D66}"/>
              </a:ext>
            </a:extLst>
          </p:cNvPr>
          <p:cNvPicPr>
            <a:picLocks noChangeAspect="1"/>
          </p:cNvPicPr>
          <p:nvPr/>
        </p:nvPicPr>
        <p:blipFill>
          <a:blip r:embed="rId5"/>
          <a:stretch>
            <a:fillRect/>
          </a:stretch>
        </p:blipFill>
        <p:spPr>
          <a:xfrm>
            <a:off x="1360433" y="5441923"/>
            <a:ext cx="2636290" cy="1791219"/>
          </a:xfrm>
          <a:prstGeom prst="rect">
            <a:avLst/>
          </a:prstGeom>
        </p:spPr>
      </p:pic>
      <p:pic>
        <p:nvPicPr>
          <p:cNvPr id="8" name="Picture 7">
            <a:extLst>
              <a:ext uri="{FF2B5EF4-FFF2-40B4-BE49-F238E27FC236}">
                <a16:creationId xmlns:a16="http://schemas.microsoft.com/office/drawing/2014/main" id="{6B8A0DE3-1625-989B-A5D2-4802EB69E1B4}"/>
              </a:ext>
            </a:extLst>
          </p:cNvPr>
          <p:cNvPicPr>
            <a:picLocks noChangeAspect="1"/>
          </p:cNvPicPr>
          <p:nvPr/>
        </p:nvPicPr>
        <p:blipFill>
          <a:blip r:embed="rId6"/>
          <a:stretch>
            <a:fillRect/>
          </a:stretch>
        </p:blipFill>
        <p:spPr>
          <a:xfrm>
            <a:off x="5220796" y="5449998"/>
            <a:ext cx="2847976" cy="1791219"/>
          </a:xfrm>
          <a:prstGeom prst="rect">
            <a:avLst/>
          </a:prstGeom>
        </p:spPr>
      </p:pic>
    </p:spTree>
    <p:extLst>
      <p:ext uri="{BB962C8B-B14F-4D97-AF65-F5344CB8AC3E}">
        <p14:creationId xmlns:p14="http://schemas.microsoft.com/office/powerpoint/2010/main" val="1481869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3" name="Rectangle 2">
            <a:extLst>
              <a:ext uri="{FF2B5EF4-FFF2-40B4-BE49-F238E27FC236}">
                <a16:creationId xmlns:a16="http://schemas.microsoft.com/office/drawing/2014/main" id="{ED8C1A0F-3B07-4184-9D97-D6CB3E4E95CE}"/>
              </a:ext>
            </a:extLst>
          </p:cNvPr>
          <p:cNvSpPr/>
          <p:nvPr/>
        </p:nvSpPr>
        <p:spPr>
          <a:xfrm>
            <a:off x="352993" y="1548457"/>
            <a:ext cx="9240457" cy="526297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Arial"/>
                <a:cs typeface="Arial"/>
                <a:sym typeface="Arial"/>
              </a:rPr>
              <a:t>1. </a:t>
            </a:r>
            <a:r>
              <a:rPr kumimoji="0" lang="en-US" sz="2400" b="1" i="0" u="sng" strike="noStrike" kern="0" cap="none" spc="0" normalizeH="0" baseline="0" noProof="0" dirty="0">
                <a:ln>
                  <a:noFill/>
                </a:ln>
                <a:solidFill>
                  <a:srgbClr val="000000"/>
                </a:solidFill>
                <a:effectLst/>
                <a:uLnTx/>
                <a:uFillTx/>
                <a:latin typeface="Arial"/>
                <a:cs typeface="Arial"/>
                <a:sym typeface="Arial"/>
              </a:rPr>
              <a:t>Introduction to HTML5</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a:t>
            </a:r>
            <a:r>
              <a:rPr kumimoji="0" lang="en-US" sz="2000" b="0" i="0" u="none" strike="noStrike" kern="0" cap="none" spc="0" normalizeH="0" baseline="0" noProof="0" dirty="0">
                <a:ln>
                  <a:noFill/>
                </a:ln>
                <a:solidFill>
                  <a:srgbClr val="000000"/>
                </a:solidFill>
                <a:effectLst/>
                <a:uLnTx/>
                <a:uFillTx/>
                <a:latin typeface="Arial"/>
                <a:cs typeface="Arial"/>
                <a:sym typeface="Arial"/>
              </a:rPr>
              <a:t>In this module we learnt the basics of HTML5. We started with instructional videos on how to set up your development environment, go over HTML5 basics like valid document structure, which elements can be included inside other elements and which can not, discussed the meaning and usefulness of HTML5 semantic tags, and went over essential HTML5 tags</a:t>
            </a:r>
            <a:r>
              <a:rPr kumimoji="0" lang="en-US" sz="18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Arial"/>
                <a:cs typeface="Arial"/>
                <a:sym typeface="Arial"/>
              </a:rPr>
              <a:t>2. </a:t>
            </a:r>
            <a:r>
              <a:rPr kumimoji="0" lang="en-US" sz="2400" b="1" i="0" u="sng" strike="noStrike" kern="0" cap="none" spc="0" normalizeH="0" baseline="0" noProof="0" dirty="0">
                <a:ln>
                  <a:noFill/>
                </a:ln>
                <a:solidFill>
                  <a:srgbClr val="000000"/>
                </a:solidFill>
                <a:effectLst/>
                <a:uLnTx/>
                <a:uFillTx/>
                <a:latin typeface="Arial"/>
                <a:cs typeface="Arial"/>
                <a:sym typeface="Arial"/>
              </a:rPr>
              <a:t>Introduction to CSS3</a:t>
            </a:r>
            <a:endParaRPr kumimoji="0" lang="en-US" sz="2400" b="0" i="0" u="sng"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a:t>
            </a:r>
            <a:r>
              <a:rPr kumimoji="0" lang="en-US" sz="2000" b="0" i="0" u="none" strike="noStrike" kern="0" cap="none" spc="0" normalizeH="0" baseline="0" noProof="0" dirty="0">
                <a:ln>
                  <a:noFill/>
                </a:ln>
                <a:solidFill>
                  <a:srgbClr val="000000"/>
                </a:solidFill>
                <a:effectLst/>
                <a:uLnTx/>
                <a:uFillTx/>
                <a:latin typeface="Arial"/>
                <a:cs typeface="Arial"/>
                <a:sym typeface="Arial"/>
              </a:rPr>
              <a:t>A lot of people "tinker" with CSS. In this module, we went from the very basics of CSS3 to some fairly advanced concepts like floating and CSS rule conflict resolution. We went over the 'box model', background property, etc. We finally finished off the module with learning about Responsive Design using our own CSS code as well as started introduction of Twitter Bootstrap with its essential Grid System.</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91831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9F9B6-C27A-410F-AC40-8E26197DC63E}"/>
              </a:ext>
            </a:extLst>
          </p:cNvPr>
          <p:cNvSpPr>
            <a:spLocks noGrp="1"/>
          </p:cNvSpPr>
          <p:nvPr>
            <p:ph idx="1"/>
          </p:nvPr>
        </p:nvSpPr>
        <p:spPr>
          <a:xfrm>
            <a:off x="409437" y="1608083"/>
            <a:ext cx="9072563" cy="5686095"/>
          </a:xfrm>
        </p:spPr>
        <p: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Arial"/>
                <a:cs typeface="Arial"/>
                <a:sym typeface="Arial"/>
              </a:rPr>
              <a:t>3</a:t>
            </a:r>
            <a:r>
              <a:rPr kumimoji="0" lang="en-US" sz="2400" b="1" i="0" u="sng" strike="noStrike" kern="0" cap="none" spc="0" normalizeH="0" baseline="0" noProof="0" dirty="0">
                <a:ln>
                  <a:noFill/>
                </a:ln>
                <a:solidFill>
                  <a:srgbClr val="000000"/>
                </a:solidFill>
                <a:effectLst/>
                <a:uLnTx/>
                <a:uFillTx/>
                <a:latin typeface="Arial"/>
                <a:cs typeface="Arial"/>
                <a:sym typeface="Arial"/>
              </a:rPr>
              <a:t>. Coding the Restaurant Site</a:t>
            </a:r>
            <a:endParaRPr kumimoji="0" lang="en-US" sz="2400" b="0" i="0" u="sng"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 In this module ,we studied some basics about how to interact with a client when managing a web site project and then go visit a real client at their place of business (a Chinese restaurant), help the owner figure out what she wants in a site, and get acquainted with the restaurant in general. We spent the rest of the module building a real web site for this business from scratch.</a:t>
            </a:r>
          </a:p>
          <a:p>
            <a:endParaRPr lang="en-IN" dirty="0"/>
          </a:p>
        </p:txBody>
      </p:sp>
      <p:sp>
        <p:nvSpPr>
          <p:cNvPr id="5" name="TextBox 4">
            <a:extLst>
              <a:ext uri="{FF2B5EF4-FFF2-40B4-BE49-F238E27FC236}">
                <a16:creationId xmlns:a16="http://schemas.microsoft.com/office/drawing/2014/main" id="{9DBCBBB6-7938-4B96-ADCA-3851BEA8884B}"/>
              </a:ext>
            </a:extLst>
          </p:cNvPr>
          <p:cNvSpPr txBox="1"/>
          <p:nvPr/>
        </p:nvSpPr>
        <p:spPr>
          <a:xfrm>
            <a:off x="409437" y="3639402"/>
            <a:ext cx="8988014"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mj-lt"/>
                <a:cs typeface="Arial"/>
                <a:sym typeface="+mn-ea"/>
              </a:rPr>
              <a:t>4</a:t>
            </a:r>
            <a:r>
              <a:rPr kumimoji="0" lang="en-US" sz="2400" b="1"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mn-ea"/>
              </a:rPr>
              <a:t>. Introduction to JavaScript</a:t>
            </a:r>
            <a:endParaRPr kumimoji="0" lang="en-US" sz="2400" b="0"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mj-lt"/>
                <a:cs typeface="Arial"/>
                <a:sym typeface="+mn-ea"/>
              </a:rPr>
              <a:t>-</a:t>
            </a:r>
            <a:r>
              <a:rPr kumimoji="0" lang="en-US"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mn-ea"/>
              </a:rPr>
              <a:t>What fun would a web site be if there was no functionality to it? In this module, we  concentrated on learning the fundamentals of the JavaScript language. A lot of even seasoned developers “tinker” with JavaScript without really understanding how the language works. That leads to viewing the language as more of a nuisance instead of a powerful tool. That is why we discussed not only on the “how” but also on the “why”, so we were empowered by the JavaScript language features, not confused by them. This module covered just about everything - from common language constructs and JavaScript types to objects, functions, arrays, closures, and scope isolation.</a:t>
            </a: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160222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87313" y="420688"/>
            <a:ext cx="9231312" cy="839787"/>
          </a:xfrm>
          <a:prstGeom prst="rect">
            <a:avLst/>
          </a:prstGeom>
          <a:noFill/>
          <a:ln>
            <a:noFill/>
          </a:ln>
        </p:spPr>
        <p:txBody>
          <a:bodyPr spcFirstLastPara="1" wrap="square" lIns="100775" tIns="50375" rIns="100775" bIns="50375" anchor="t" anchorCtr="0">
            <a:noAutofit/>
          </a:bodyPr>
          <a:lstStyle/>
          <a:p>
            <a:pPr marL="0" marR="0" lvl="0" indent="0" algn="ctr" rtl="0">
              <a:spcBef>
                <a:spcPts val="0"/>
              </a:spcBef>
              <a:spcAft>
                <a:spcPts val="0"/>
              </a:spcAft>
              <a:buClr>
                <a:srgbClr val="000000"/>
              </a:buClr>
              <a:buSzPts val="1980"/>
              <a:buFont typeface="Arial"/>
              <a:buNone/>
            </a:pPr>
            <a:r>
              <a:rPr lang="en-IN" dirty="0"/>
              <a:t>   </a:t>
            </a:r>
            <a:endParaRPr dirty="0"/>
          </a:p>
        </p:txBody>
      </p:sp>
      <p:sp>
        <p:nvSpPr>
          <p:cNvPr id="64" name="Google Shape;64;p14" descr="Image result for jecrc logo"/>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E82EF325-0803-47B2-A1AF-1E427C13B0E2}"/>
              </a:ext>
            </a:extLst>
          </p:cNvPr>
          <p:cNvSpPr/>
          <p:nvPr/>
        </p:nvSpPr>
        <p:spPr>
          <a:xfrm>
            <a:off x="307975" y="420688"/>
            <a:ext cx="5557932" cy="646331"/>
          </a:xfrm>
          <a:prstGeom prst="rect">
            <a:avLst/>
          </a:prstGeom>
        </p:spPr>
        <p:txBody>
          <a:bodyPr wrap="none">
            <a:spAutoFit/>
          </a:bodyPr>
          <a:lstStyle/>
          <a:p>
            <a:r>
              <a:rPr lang="en-US" sz="3600" b="1" dirty="0">
                <a:solidFill>
                  <a:srgbClr val="FF0000"/>
                </a:solidFill>
                <a:latin typeface="Times" panose="02020603050405020304" pitchFamily="18" charset="0"/>
                <a:cs typeface="Times" panose="02020603050405020304" pitchFamily="18" charset="0"/>
              </a:rPr>
              <a:t>                 SCREENSHOTS</a:t>
            </a:r>
          </a:p>
        </p:txBody>
      </p:sp>
      <p:sp>
        <p:nvSpPr>
          <p:cNvPr id="3" name="Rectangle 2">
            <a:extLst>
              <a:ext uri="{FF2B5EF4-FFF2-40B4-BE49-F238E27FC236}">
                <a16:creationId xmlns:a16="http://schemas.microsoft.com/office/drawing/2014/main" id="{3ABB0598-62A7-423C-8393-D862C08EB2AF}"/>
              </a:ext>
            </a:extLst>
          </p:cNvPr>
          <p:cNvSpPr/>
          <p:nvPr/>
        </p:nvSpPr>
        <p:spPr>
          <a:xfrm>
            <a:off x="460375" y="1907937"/>
            <a:ext cx="9117578" cy="830997"/>
          </a:xfrm>
          <a:prstGeom prst="rect">
            <a:avLst/>
          </a:prstGeom>
        </p:spPr>
        <p:txBody>
          <a:bodyPr wrap="square">
            <a:spAutoFit/>
          </a:bodyPr>
          <a:lstStyle/>
          <a:p>
            <a:r>
              <a:rPr lang="en-US" sz="1600" b="1" dirty="0"/>
              <a:t>I was able to design a restaurant website with the help of my knowledge that I gained in this course.</a:t>
            </a:r>
          </a:p>
          <a:p>
            <a:r>
              <a:rPr lang="en-US" sz="1600" b="1" dirty="0"/>
              <a:t>Below are some snapshots of the website.</a:t>
            </a:r>
          </a:p>
        </p:txBody>
      </p:sp>
      <p:pic>
        <p:nvPicPr>
          <p:cNvPr id="8" name="Picture 7">
            <a:extLst>
              <a:ext uri="{FF2B5EF4-FFF2-40B4-BE49-F238E27FC236}">
                <a16:creationId xmlns:a16="http://schemas.microsoft.com/office/drawing/2014/main" id="{54FC5A37-6E3E-ED37-4088-55189A850B88}"/>
              </a:ext>
            </a:extLst>
          </p:cNvPr>
          <p:cNvPicPr>
            <a:picLocks noChangeAspect="1"/>
          </p:cNvPicPr>
          <p:nvPr/>
        </p:nvPicPr>
        <p:blipFill>
          <a:blip r:embed="rId3"/>
          <a:stretch>
            <a:fillRect/>
          </a:stretch>
        </p:blipFill>
        <p:spPr>
          <a:xfrm>
            <a:off x="307975" y="2887854"/>
            <a:ext cx="4558315" cy="4320439"/>
          </a:xfrm>
          <a:prstGeom prst="rect">
            <a:avLst/>
          </a:prstGeom>
        </p:spPr>
      </p:pic>
      <p:pic>
        <p:nvPicPr>
          <p:cNvPr id="11" name="Picture 10">
            <a:extLst>
              <a:ext uri="{FF2B5EF4-FFF2-40B4-BE49-F238E27FC236}">
                <a16:creationId xmlns:a16="http://schemas.microsoft.com/office/drawing/2014/main" id="{79F96842-348B-453F-CE76-2FD406C43CB0}"/>
              </a:ext>
            </a:extLst>
          </p:cNvPr>
          <p:cNvPicPr>
            <a:picLocks noChangeAspect="1"/>
          </p:cNvPicPr>
          <p:nvPr/>
        </p:nvPicPr>
        <p:blipFill>
          <a:blip r:embed="rId4"/>
          <a:stretch>
            <a:fillRect/>
          </a:stretch>
        </p:blipFill>
        <p:spPr>
          <a:xfrm>
            <a:off x="5040313" y="2887854"/>
            <a:ext cx="4732338" cy="4321718"/>
          </a:xfrm>
          <a:prstGeom prst="rect">
            <a:avLst/>
          </a:prstGeom>
        </p:spPr>
      </p:pic>
    </p:spTree>
    <p:extLst>
      <p:ext uri="{BB962C8B-B14F-4D97-AF65-F5344CB8AC3E}">
        <p14:creationId xmlns:p14="http://schemas.microsoft.com/office/powerpoint/2010/main" val="2784274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2" name="Rectangle 1">
            <a:extLst>
              <a:ext uri="{FF2B5EF4-FFF2-40B4-BE49-F238E27FC236}">
                <a16:creationId xmlns:a16="http://schemas.microsoft.com/office/drawing/2014/main" id="{9DA849A7-2F72-42AB-A6DD-721DD29418A5}"/>
              </a:ext>
            </a:extLst>
          </p:cNvPr>
          <p:cNvSpPr/>
          <p:nvPr/>
        </p:nvSpPr>
        <p:spPr>
          <a:xfrm>
            <a:off x="1645862" y="231821"/>
            <a:ext cx="3954929" cy="923330"/>
          </a:xfrm>
          <a:prstGeom prst="rect">
            <a:avLst/>
          </a:prstGeom>
        </p:spPr>
        <p:txBody>
          <a:bodyPr wrap="none">
            <a:spAutoFit/>
          </a:bodyPr>
          <a:lstStyle/>
          <a:p>
            <a:r>
              <a:rPr lang="en-US" sz="5400" b="1" dirty="0">
                <a:solidFill>
                  <a:srgbClr val="FF0000"/>
                </a:solidFill>
                <a:latin typeface="Times" panose="02020603050405020304" pitchFamily="18" charset="0"/>
                <a:cs typeface="Times" panose="02020603050405020304" pitchFamily="18" charset="0"/>
              </a:rPr>
              <a:t>ABSTRACT</a:t>
            </a:r>
          </a:p>
        </p:txBody>
      </p:sp>
      <p:sp>
        <p:nvSpPr>
          <p:cNvPr id="3" name="Rectangle 2">
            <a:extLst>
              <a:ext uri="{FF2B5EF4-FFF2-40B4-BE49-F238E27FC236}">
                <a16:creationId xmlns:a16="http://schemas.microsoft.com/office/drawing/2014/main" id="{B7F76277-F542-B166-1258-61A5D2045B95}"/>
              </a:ext>
            </a:extLst>
          </p:cNvPr>
          <p:cNvSpPr/>
          <p:nvPr/>
        </p:nvSpPr>
        <p:spPr>
          <a:xfrm>
            <a:off x="239712" y="1702346"/>
            <a:ext cx="9601200" cy="4154984"/>
          </a:xfrm>
          <a:prstGeom prst="rect">
            <a:avLst/>
          </a:prstGeom>
        </p:spPr>
        <p:txBody>
          <a:bodyPr wrap="square">
            <a:spAutoFit/>
          </a:bodyPr>
          <a:lstStyle>
            <a:defPPr>
              <a:defRPr lang="en-GB"/>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marL="342900" indent="-342900">
              <a:buFont typeface="Wingdings" pitchFamily="2" charset="2"/>
              <a:buChar char="ü"/>
            </a:pPr>
            <a:r>
              <a:rPr lang="en-US" b="1" dirty="0"/>
              <a:t>Web development</a:t>
            </a:r>
            <a:r>
              <a:rPr lang="en-US" dirty="0"/>
              <a:t> is the work involved in developing a website for the Internet (World Wide Web) or an intranet (a private network).</a:t>
            </a:r>
          </a:p>
          <a:p>
            <a:pPr marL="342900" indent="-342900">
              <a:buFont typeface="Wingdings" pitchFamily="2" charset="2"/>
              <a:buChar char="ü"/>
            </a:pPr>
            <a:endParaRPr lang="en-US" dirty="0"/>
          </a:p>
          <a:p>
            <a:pPr marL="342900" indent="-342900">
              <a:buFont typeface="Wingdings" pitchFamily="2" charset="2"/>
              <a:buChar char="ü"/>
            </a:pPr>
            <a:r>
              <a:rPr lang="en-US" dirty="0"/>
              <a:t>Web development can range from developing a simple single static page of plain text to complex web applications, electronic businesses, and social network services</a:t>
            </a:r>
          </a:p>
          <a:p>
            <a:r>
              <a:rPr lang="en-US" dirty="0"/>
              <a:t>. </a:t>
            </a:r>
          </a:p>
          <a:p>
            <a:pPr marL="342900" indent="-342900">
              <a:buFont typeface="Wingdings" pitchFamily="2" charset="2"/>
              <a:buChar char="ü"/>
            </a:pPr>
            <a:r>
              <a:rPr lang="en-US" dirty="0"/>
              <a:t>A more comprehensive list of tasks to which Web development commonly refers, may include  Web design, Web content development, client-side/server-side scripting, Web server and network security configuration, and e-commerce development.</a:t>
            </a:r>
          </a:p>
        </p:txBody>
      </p:sp>
    </p:spTree>
    <p:extLst>
      <p:ext uri="{BB962C8B-B14F-4D97-AF65-F5344CB8AC3E}">
        <p14:creationId xmlns:p14="http://schemas.microsoft.com/office/powerpoint/2010/main" val="115659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87313" y="420688"/>
            <a:ext cx="9231312" cy="839787"/>
          </a:xfrm>
          <a:prstGeom prst="rect">
            <a:avLst/>
          </a:prstGeom>
          <a:noFill/>
          <a:ln>
            <a:noFill/>
          </a:ln>
        </p:spPr>
        <p:txBody>
          <a:bodyPr spcFirstLastPara="1" wrap="square" lIns="100775" tIns="50375" rIns="100775" bIns="50375" anchor="t" anchorCtr="0">
            <a:noAutofit/>
          </a:bodyPr>
          <a:lstStyle/>
          <a:p>
            <a:pPr marL="0" marR="0" lvl="0" indent="0" algn="ctr" rtl="0">
              <a:spcBef>
                <a:spcPts val="0"/>
              </a:spcBef>
              <a:spcAft>
                <a:spcPts val="0"/>
              </a:spcAft>
              <a:buClr>
                <a:srgbClr val="000000"/>
              </a:buClr>
              <a:buSzPts val="1980"/>
              <a:buFont typeface="Arial"/>
              <a:buNone/>
            </a:pPr>
            <a:endParaRPr dirty="0"/>
          </a:p>
        </p:txBody>
      </p:sp>
      <p:sp>
        <p:nvSpPr>
          <p:cNvPr id="64" name="Google Shape;64;p14" descr="Image result for jecrc logo"/>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C256E225-F2FD-C528-E836-9D7527B62457}"/>
              </a:ext>
            </a:extLst>
          </p:cNvPr>
          <p:cNvPicPr>
            <a:picLocks noChangeAspect="1"/>
          </p:cNvPicPr>
          <p:nvPr/>
        </p:nvPicPr>
        <p:blipFill>
          <a:blip r:embed="rId3"/>
          <a:stretch>
            <a:fillRect/>
          </a:stretch>
        </p:blipFill>
        <p:spPr>
          <a:xfrm>
            <a:off x="231227" y="1520825"/>
            <a:ext cx="4645573" cy="5731313"/>
          </a:xfrm>
          <a:prstGeom prst="rect">
            <a:avLst/>
          </a:prstGeom>
        </p:spPr>
      </p:pic>
      <p:pic>
        <p:nvPicPr>
          <p:cNvPr id="7" name="Picture 6">
            <a:extLst>
              <a:ext uri="{FF2B5EF4-FFF2-40B4-BE49-F238E27FC236}">
                <a16:creationId xmlns:a16="http://schemas.microsoft.com/office/drawing/2014/main" id="{D01CF717-6F67-F1F3-7EF4-79486C30D670}"/>
              </a:ext>
            </a:extLst>
          </p:cNvPr>
          <p:cNvPicPr>
            <a:picLocks noChangeAspect="1"/>
          </p:cNvPicPr>
          <p:nvPr/>
        </p:nvPicPr>
        <p:blipFill>
          <a:blip r:embed="rId4"/>
          <a:stretch>
            <a:fillRect/>
          </a:stretch>
        </p:blipFill>
        <p:spPr>
          <a:xfrm>
            <a:off x="5040312" y="1520824"/>
            <a:ext cx="4723798" cy="5731313"/>
          </a:xfrm>
          <a:prstGeom prst="rect">
            <a:avLst/>
          </a:prstGeom>
        </p:spPr>
      </p:pic>
    </p:spTree>
    <p:extLst>
      <p:ext uri="{BB962C8B-B14F-4D97-AF65-F5344CB8AC3E}">
        <p14:creationId xmlns:p14="http://schemas.microsoft.com/office/powerpoint/2010/main" val="1420955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7D2F71-CBAB-88E9-994E-B87C02808478}"/>
              </a:ext>
            </a:extLst>
          </p:cNvPr>
          <p:cNvPicPr>
            <a:picLocks noChangeAspect="1"/>
          </p:cNvPicPr>
          <p:nvPr/>
        </p:nvPicPr>
        <p:blipFill>
          <a:blip r:embed="rId2"/>
          <a:stretch>
            <a:fillRect/>
          </a:stretch>
        </p:blipFill>
        <p:spPr>
          <a:xfrm>
            <a:off x="662153" y="1522730"/>
            <a:ext cx="8671034" cy="5670352"/>
          </a:xfrm>
          <a:prstGeom prst="rect">
            <a:avLst/>
          </a:prstGeom>
        </p:spPr>
      </p:pic>
    </p:spTree>
    <p:extLst>
      <p:ext uri="{BB962C8B-B14F-4D97-AF65-F5344CB8AC3E}">
        <p14:creationId xmlns:p14="http://schemas.microsoft.com/office/powerpoint/2010/main" val="1544556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6641EB-DA6F-A140-2871-0DA9B4958F64}"/>
              </a:ext>
            </a:extLst>
          </p:cNvPr>
          <p:cNvPicPr>
            <a:picLocks noChangeAspect="1"/>
          </p:cNvPicPr>
          <p:nvPr/>
        </p:nvPicPr>
        <p:blipFill>
          <a:blip r:embed="rId2"/>
          <a:stretch>
            <a:fillRect/>
          </a:stretch>
        </p:blipFill>
        <p:spPr>
          <a:xfrm>
            <a:off x="620110" y="1660633"/>
            <a:ext cx="8744607" cy="5427345"/>
          </a:xfrm>
          <a:prstGeom prst="rect">
            <a:avLst/>
          </a:prstGeom>
        </p:spPr>
      </p:pic>
    </p:spTree>
    <p:extLst>
      <p:ext uri="{BB962C8B-B14F-4D97-AF65-F5344CB8AC3E}">
        <p14:creationId xmlns:p14="http://schemas.microsoft.com/office/powerpoint/2010/main" val="4140993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1EF13D-F6CF-EFB0-11AB-8C7AC6862F2C}"/>
              </a:ext>
            </a:extLst>
          </p:cNvPr>
          <p:cNvPicPr>
            <a:picLocks noChangeAspect="1"/>
          </p:cNvPicPr>
          <p:nvPr/>
        </p:nvPicPr>
        <p:blipFill>
          <a:blip r:embed="rId2"/>
          <a:stretch>
            <a:fillRect/>
          </a:stretch>
        </p:blipFill>
        <p:spPr>
          <a:xfrm>
            <a:off x="701040" y="1523781"/>
            <a:ext cx="8646160" cy="5670352"/>
          </a:xfrm>
          <a:prstGeom prst="rect">
            <a:avLst/>
          </a:prstGeom>
        </p:spPr>
      </p:pic>
    </p:spTree>
    <p:extLst>
      <p:ext uri="{BB962C8B-B14F-4D97-AF65-F5344CB8AC3E}">
        <p14:creationId xmlns:p14="http://schemas.microsoft.com/office/powerpoint/2010/main" val="2108926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B0DFB0-E787-6649-0A85-B79A6BB9AAC5}"/>
              </a:ext>
            </a:extLst>
          </p:cNvPr>
          <p:cNvPicPr>
            <a:picLocks noChangeAspect="1"/>
          </p:cNvPicPr>
          <p:nvPr/>
        </p:nvPicPr>
        <p:blipFill>
          <a:blip r:embed="rId2"/>
          <a:stretch>
            <a:fillRect/>
          </a:stretch>
        </p:blipFill>
        <p:spPr>
          <a:xfrm>
            <a:off x="822961" y="1564421"/>
            <a:ext cx="8503920" cy="5670352"/>
          </a:xfrm>
          <a:prstGeom prst="rect">
            <a:avLst/>
          </a:prstGeom>
        </p:spPr>
      </p:pic>
    </p:spTree>
    <p:extLst>
      <p:ext uri="{BB962C8B-B14F-4D97-AF65-F5344CB8AC3E}">
        <p14:creationId xmlns:p14="http://schemas.microsoft.com/office/powerpoint/2010/main" val="3297055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B849BC-44E4-07A9-BC7E-7DBC2AB4EB50}"/>
              </a:ext>
            </a:extLst>
          </p:cNvPr>
          <p:cNvPicPr>
            <a:picLocks noChangeAspect="1"/>
          </p:cNvPicPr>
          <p:nvPr/>
        </p:nvPicPr>
        <p:blipFill>
          <a:blip r:embed="rId2"/>
          <a:stretch>
            <a:fillRect/>
          </a:stretch>
        </p:blipFill>
        <p:spPr>
          <a:xfrm>
            <a:off x="767255" y="1491199"/>
            <a:ext cx="8671035" cy="5670352"/>
          </a:xfrm>
          <a:prstGeom prst="rect">
            <a:avLst/>
          </a:prstGeom>
        </p:spPr>
      </p:pic>
    </p:spTree>
    <p:extLst>
      <p:ext uri="{BB962C8B-B14F-4D97-AF65-F5344CB8AC3E}">
        <p14:creationId xmlns:p14="http://schemas.microsoft.com/office/powerpoint/2010/main" val="1322104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155575" y="420688"/>
            <a:ext cx="9231312" cy="839787"/>
          </a:xfrm>
          <a:prstGeom prst="rect">
            <a:avLst/>
          </a:prstGeom>
          <a:noFill/>
          <a:ln>
            <a:noFill/>
          </a:ln>
        </p:spPr>
        <p:txBody>
          <a:bodyPr spcFirstLastPara="1" wrap="square" lIns="100775" tIns="50375" rIns="100775" bIns="50375" anchor="t" anchorCtr="0">
            <a:noAutofit/>
          </a:bodyPr>
          <a:lstStyle/>
          <a:p>
            <a:pPr marL="0" marR="0" lvl="0" indent="0" algn="ctr" rtl="0">
              <a:spcBef>
                <a:spcPts val="0"/>
              </a:spcBef>
              <a:spcAft>
                <a:spcPts val="0"/>
              </a:spcAft>
              <a:buClr>
                <a:srgbClr val="000000"/>
              </a:buClr>
              <a:buSzPts val="1980"/>
              <a:buFont typeface="Arial"/>
              <a:buNone/>
            </a:pPr>
            <a:endParaRPr dirty="0"/>
          </a:p>
        </p:txBody>
      </p:sp>
      <p:sp>
        <p:nvSpPr>
          <p:cNvPr id="64" name="Google Shape;64;p14" descr="Image result for jecrc logo"/>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512BABE2-7160-45EF-8A8A-C69CD35DEA23}"/>
              </a:ext>
            </a:extLst>
          </p:cNvPr>
          <p:cNvSpPr/>
          <p:nvPr/>
        </p:nvSpPr>
        <p:spPr>
          <a:xfrm>
            <a:off x="2193389" y="420688"/>
            <a:ext cx="3313728" cy="646331"/>
          </a:xfrm>
          <a:prstGeom prst="rect">
            <a:avLst/>
          </a:prstGeom>
        </p:spPr>
        <p:txBody>
          <a:bodyPr wrap="none">
            <a:spAutoFit/>
          </a:bodyPr>
          <a:lstStyle/>
          <a:p>
            <a:r>
              <a:rPr lang="en-US" sz="3600" b="1" dirty="0">
                <a:solidFill>
                  <a:srgbClr val="FF0000"/>
                </a:solidFill>
                <a:latin typeface="Times" panose="02020603050405020304" pitchFamily="18" charset="0"/>
                <a:cs typeface="Times" panose="02020603050405020304" pitchFamily="18" charset="0"/>
              </a:rPr>
              <a:t>CONCLUSION</a:t>
            </a:r>
            <a:endParaRPr lang="en-IN" sz="3600" dirty="0">
              <a:solidFill>
                <a:srgbClr val="FF0000"/>
              </a:solidFill>
              <a:latin typeface="Times" panose="02020603050405020304" pitchFamily="18" charset="0"/>
              <a:cs typeface="Times" panose="02020603050405020304" pitchFamily="18" charset="0"/>
            </a:endParaRPr>
          </a:p>
        </p:txBody>
      </p:sp>
      <p:sp>
        <p:nvSpPr>
          <p:cNvPr id="3" name="Rectangle 2">
            <a:extLst>
              <a:ext uri="{FF2B5EF4-FFF2-40B4-BE49-F238E27FC236}">
                <a16:creationId xmlns:a16="http://schemas.microsoft.com/office/drawing/2014/main" id="{38990652-2AE2-478A-A2CF-21708BD10768}"/>
              </a:ext>
            </a:extLst>
          </p:cNvPr>
          <p:cNvSpPr/>
          <p:nvPr/>
        </p:nvSpPr>
        <p:spPr>
          <a:xfrm>
            <a:off x="300146" y="1844298"/>
            <a:ext cx="9018479" cy="4524315"/>
          </a:xfrm>
          <a:prstGeom prst="rect">
            <a:avLst/>
          </a:prstGeom>
        </p:spPr>
        <p:txBody>
          <a:bodyPr wrap="square">
            <a:spAutoFit/>
          </a:bodyPr>
          <a:lstStyle/>
          <a:p>
            <a:pPr marL="342900" lvl="0" indent="-342900">
              <a:buFont typeface="Arial" panose="020B0604020202020204" pitchFamily="34" charset="0"/>
              <a:buChar char="•"/>
            </a:pPr>
            <a:r>
              <a:rPr lang="en-US" altLang="zh-CN" sz="2400" dirty="0">
                <a:sym typeface="+mn-ea"/>
              </a:rPr>
              <a:t>I have gained ample number of tips and tricks on programming and designing web pages and also learnt fundamentals of web development.</a:t>
            </a:r>
          </a:p>
          <a:p>
            <a:pPr marL="342900" lvl="0" indent="-342900">
              <a:buFont typeface="Arial" panose="020B0604020202020204" pitchFamily="34" charset="0"/>
              <a:buChar char="•"/>
            </a:pPr>
            <a:endParaRPr lang="en-US" altLang="zh-CN" sz="2400" dirty="0"/>
          </a:p>
          <a:p>
            <a:pPr marL="342900" lvl="0" indent="-342900">
              <a:buFont typeface="Arial" panose="020B0604020202020204" pitchFamily="34" charset="0"/>
              <a:buChar char="•"/>
            </a:pPr>
            <a:r>
              <a:rPr lang="en-US" altLang="zh-CN" sz="2400" dirty="0">
                <a:sym typeface="+mn-ea"/>
              </a:rPr>
              <a:t>This training allowed me to widen my knowledge in HTML,CSS as having a very  basic knowledge of it and also introduced me to JavaScript as it has a very interactive approach to web pages.</a:t>
            </a:r>
          </a:p>
          <a:p>
            <a:pPr lvl="0">
              <a:buFont typeface="Arial" panose="020B0604020202020204" pitchFamily="34" charset="0"/>
            </a:pPr>
            <a:endParaRPr lang="en-US" altLang="zh-CN" sz="2400" dirty="0"/>
          </a:p>
          <a:p>
            <a:pPr marL="342900" lvl="0" indent="-342900">
              <a:buFont typeface="Arial" panose="020B0604020202020204" pitchFamily="34" charset="0"/>
              <a:buChar char="•"/>
            </a:pPr>
            <a:r>
              <a:rPr lang="en-US" altLang="zh-CN" sz="2400" dirty="0">
                <a:sym typeface="+mn-ea"/>
              </a:rPr>
              <a:t>It also taught me time management and self motivating skills and  I came across a variety of online learning platforms that offers a handful of knowledge at a very low price.</a:t>
            </a:r>
            <a:endParaRPr lang="en-US" altLang="zh-CN" sz="2400" dirty="0"/>
          </a:p>
        </p:txBody>
      </p:sp>
    </p:spTree>
    <p:extLst>
      <p:ext uri="{BB962C8B-B14F-4D97-AF65-F5344CB8AC3E}">
        <p14:creationId xmlns:p14="http://schemas.microsoft.com/office/powerpoint/2010/main" val="2912502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EF4F0B-E1B7-48DD-870D-6173BB1C414B}"/>
              </a:ext>
            </a:extLst>
          </p:cNvPr>
          <p:cNvSpPr txBox="1"/>
          <p:nvPr/>
        </p:nvSpPr>
        <p:spPr>
          <a:xfrm>
            <a:off x="1808381" y="409905"/>
            <a:ext cx="6463862" cy="707886"/>
          </a:xfrm>
          <a:prstGeom prst="rect">
            <a:avLst/>
          </a:prstGeom>
          <a:noFill/>
        </p:spPr>
        <p:txBody>
          <a:bodyPr wrap="square" rtlCol="0">
            <a:spAutoFit/>
          </a:bodyPr>
          <a:lstStyle/>
          <a:p>
            <a:r>
              <a:rPr lang="en-IN" sz="4000" b="1" dirty="0">
                <a:solidFill>
                  <a:srgbClr val="FF0000"/>
                </a:solidFill>
                <a:latin typeface="Times" panose="02020603050405020304" pitchFamily="18" charset="0"/>
                <a:cs typeface="Times" panose="02020603050405020304" pitchFamily="18" charset="0"/>
              </a:rPr>
              <a:t>FUTURE SCOPE</a:t>
            </a:r>
          </a:p>
        </p:txBody>
      </p:sp>
      <p:sp>
        <p:nvSpPr>
          <p:cNvPr id="3" name="TextBox 2">
            <a:extLst>
              <a:ext uri="{FF2B5EF4-FFF2-40B4-BE49-F238E27FC236}">
                <a16:creationId xmlns:a16="http://schemas.microsoft.com/office/drawing/2014/main" id="{AC1F5B03-9A22-488E-B5E0-93D8AAC9932E}"/>
              </a:ext>
            </a:extLst>
          </p:cNvPr>
          <p:cNvSpPr txBox="1"/>
          <p:nvPr/>
        </p:nvSpPr>
        <p:spPr>
          <a:xfrm>
            <a:off x="409904" y="1713187"/>
            <a:ext cx="9448800" cy="5262979"/>
          </a:xfrm>
          <a:prstGeom prst="rect">
            <a:avLst/>
          </a:prstGeom>
          <a:noFill/>
        </p:spPr>
        <p:txBody>
          <a:bodyPr wrap="square" rtlCol="0">
            <a:spAutoFit/>
          </a:bodyPr>
          <a:lstStyle/>
          <a:p>
            <a:r>
              <a:rPr lang="en-US" sz="2400" b="0" i="0" dirty="0">
                <a:solidFill>
                  <a:srgbClr val="222222"/>
                </a:solidFill>
                <a:effectLst/>
                <a:latin typeface="+mj-lt"/>
              </a:rPr>
              <a:t>A web developer is someone who turns designs into websites.</a:t>
            </a:r>
          </a:p>
          <a:p>
            <a:br>
              <a:rPr lang="en-US" sz="2400" dirty="0">
                <a:latin typeface="+mj-lt"/>
              </a:rPr>
            </a:br>
            <a:r>
              <a:rPr lang="en-US" sz="2400" b="0" i="0" dirty="0">
                <a:solidFill>
                  <a:srgbClr val="222222"/>
                </a:solidFill>
                <a:effectLst/>
                <a:latin typeface="+mj-lt"/>
              </a:rPr>
              <a:t> Being said that, the future of web development is nowhere in the dark, as every industry segment requires a website to take its products or services online, and web development plays an important role here.</a:t>
            </a:r>
          </a:p>
          <a:p>
            <a:endParaRPr lang="en-US" sz="2400" dirty="0">
              <a:solidFill>
                <a:srgbClr val="222222"/>
              </a:solidFill>
              <a:latin typeface="+mj-lt"/>
            </a:endParaRPr>
          </a:p>
          <a:p>
            <a:r>
              <a:rPr lang="en-US" sz="2400" b="0" i="0" dirty="0">
                <a:solidFill>
                  <a:srgbClr val="222222"/>
                </a:solidFill>
                <a:effectLst/>
                <a:latin typeface="+mj-lt"/>
              </a:rPr>
              <a:t> Businesses around the globe are in constant search of professionals who can build outstanding websites for their online presence because the team of web developers and web designers can blend their technical skills and designing skills with all-new frameworks, tools, and advancements to create an attractive website for them. </a:t>
            </a:r>
          </a:p>
          <a:p>
            <a:endParaRPr lang="en-IN" sz="2400" dirty="0">
              <a:latin typeface="+mj-lt"/>
            </a:endParaRPr>
          </a:p>
        </p:txBody>
      </p:sp>
    </p:spTree>
    <p:extLst>
      <p:ext uri="{BB962C8B-B14F-4D97-AF65-F5344CB8AC3E}">
        <p14:creationId xmlns:p14="http://schemas.microsoft.com/office/powerpoint/2010/main" val="1737599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87313" y="420688"/>
            <a:ext cx="9231312" cy="839787"/>
          </a:xfrm>
          <a:prstGeom prst="rect">
            <a:avLst/>
          </a:prstGeom>
          <a:noFill/>
          <a:ln>
            <a:noFill/>
          </a:ln>
        </p:spPr>
        <p:txBody>
          <a:bodyPr spcFirstLastPara="1" wrap="square" lIns="100775" tIns="50375" rIns="100775" bIns="50375" anchor="t" anchorCtr="0">
            <a:noAutofit/>
          </a:bodyPr>
          <a:lstStyle/>
          <a:p>
            <a:pPr marL="0" marR="0" lvl="0" indent="0" algn="ctr" rtl="0">
              <a:spcBef>
                <a:spcPts val="0"/>
              </a:spcBef>
              <a:spcAft>
                <a:spcPts val="0"/>
              </a:spcAft>
              <a:buClr>
                <a:srgbClr val="000000"/>
              </a:buClr>
              <a:buSzPts val="1980"/>
              <a:buFont typeface="Arial"/>
              <a:buNone/>
            </a:pPr>
            <a:endParaRPr dirty="0"/>
          </a:p>
        </p:txBody>
      </p:sp>
      <p:sp>
        <p:nvSpPr>
          <p:cNvPr id="64" name="Google Shape;64;p14" descr="Image result for jecrc logo"/>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730CE2DE-F8B2-4B79-9FEE-F8323F3036D6}"/>
              </a:ext>
            </a:extLst>
          </p:cNvPr>
          <p:cNvSpPr/>
          <p:nvPr/>
        </p:nvSpPr>
        <p:spPr>
          <a:xfrm>
            <a:off x="2094235" y="420688"/>
            <a:ext cx="3629520" cy="707886"/>
          </a:xfrm>
          <a:prstGeom prst="rect">
            <a:avLst/>
          </a:prstGeom>
        </p:spPr>
        <p:txBody>
          <a:bodyPr wrap="none">
            <a:spAutoFit/>
          </a:bodyPr>
          <a:lstStyle/>
          <a:p>
            <a:pPr lvl="0" indent="-342900"/>
            <a:r>
              <a:rPr lang="en-US" altLang="en-US" sz="4000" b="1" dirty="0">
                <a:solidFill>
                  <a:srgbClr val="FF0000"/>
                </a:solidFill>
                <a:latin typeface="Times" panose="02020603050405020304" pitchFamily="18" charset="0"/>
                <a:cs typeface="Times" panose="02020603050405020304" pitchFamily="18" charset="0"/>
              </a:rPr>
              <a:t>REFERENCES</a:t>
            </a:r>
          </a:p>
        </p:txBody>
      </p:sp>
      <p:sp>
        <p:nvSpPr>
          <p:cNvPr id="3" name="Rectangle 2">
            <a:extLst>
              <a:ext uri="{FF2B5EF4-FFF2-40B4-BE49-F238E27FC236}">
                <a16:creationId xmlns:a16="http://schemas.microsoft.com/office/drawing/2014/main" id="{3B2C755F-9B08-4163-B1EE-9373FF2EEA08}"/>
              </a:ext>
            </a:extLst>
          </p:cNvPr>
          <p:cNvSpPr/>
          <p:nvPr/>
        </p:nvSpPr>
        <p:spPr>
          <a:xfrm>
            <a:off x="460375" y="2871896"/>
            <a:ext cx="8420854" cy="3108543"/>
          </a:xfrm>
          <a:prstGeom prst="rect">
            <a:avLst/>
          </a:prstGeom>
        </p:spPr>
        <p:txBody>
          <a:bodyPr wrap="square">
            <a:spAutoFit/>
          </a:bodyPr>
          <a:lstStyle/>
          <a:p>
            <a:pPr marL="342900" lvl="0" indent="-342900">
              <a:buFont typeface="Arial" panose="020B0604020202020204" pitchFamily="34" charset="0"/>
              <a:buChar char="•"/>
            </a:pPr>
            <a:r>
              <a:rPr lang="en-US" altLang="en-US" sz="2800" b="1" dirty="0">
                <a:solidFill>
                  <a:srgbClr val="FF0000"/>
                </a:solidFill>
                <a:hlinkClick r:id="rId3"/>
              </a:rPr>
              <a:t>https://en.wikipedia.org/wiki/Sublime_Text</a:t>
            </a:r>
            <a:endParaRPr lang="en-US" altLang="en-US" sz="2800" b="1" dirty="0">
              <a:solidFill>
                <a:srgbClr val="FF0000"/>
              </a:solidFill>
            </a:endParaRPr>
          </a:p>
          <a:p>
            <a:pPr marL="342900" lvl="0" indent="-342900">
              <a:buFont typeface="Arial" panose="020B0604020202020204" pitchFamily="34" charset="0"/>
              <a:buChar char="•"/>
            </a:pPr>
            <a:endParaRPr lang="en-US" altLang="en-US" sz="2800" b="1" dirty="0">
              <a:solidFill>
                <a:srgbClr val="FF0000"/>
              </a:solidFill>
            </a:endParaRPr>
          </a:p>
          <a:p>
            <a:pPr marL="342900" lvl="0" indent="-342900">
              <a:buFont typeface="Arial" panose="020B0604020202020204" pitchFamily="34" charset="0"/>
              <a:buChar char="•"/>
            </a:pPr>
            <a:r>
              <a:rPr lang="en-US" altLang="en-US" sz="2800" b="1" dirty="0">
                <a:hlinkClick r:id="rId4"/>
              </a:rPr>
              <a:t>https://en.wikipedia.org/wiki/Bootstrap_(front-end_framework)</a:t>
            </a:r>
            <a:endParaRPr lang="en-US" altLang="en-US" sz="2800" b="1" dirty="0"/>
          </a:p>
          <a:p>
            <a:pPr marL="342900" lvl="0" indent="-342900">
              <a:buFont typeface="Arial" panose="020B0604020202020204" pitchFamily="34" charset="0"/>
              <a:buChar char="•"/>
            </a:pPr>
            <a:endParaRPr lang="en-US" altLang="en-US" sz="2800" b="1" dirty="0"/>
          </a:p>
          <a:p>
            <a:pPr marL="342900" lvl="0" indent="-342900">
              <a:buFont typeface="Arial" panose="020B0604020202020204" pitchFamily="34" charset="0"/>
              <a:buChar char="•"/>
            </a:pPr>
            <a:r>
              <a:rPr lang="en-US" altLang="en-US" sz="2800" b="1" dirty="0">
                <a:hlinkClick r:id="rId5"/>
              </a:rPr>
              <a:t>https://en.wikipedia.org/wiki/Udemy</a:t>
            </a:r>
            <a:endParaRPr lang="en-US" altLang="en-US" sz="2800" b="1" dirty="0"/>
          </a:p>
          <a:p>
            <a:pPr marL="342900" lvl="0" indent="-342900">
              <a:buFont typeface="Arial" panose="020B0604020202020204" pitchFamily="34" charset="0"/>
              <a:buChar char="•"/>
            </a:pPr>
            <a:endParaRPr lang="en-US" altLang="en-US" sz="2800" b="1" dirty="0"/>
          </a:p>
        </p:txBody>
      </p:sp>
    </p:spTree>
    <p:extLst>
      <p:ext uri="{BB962C8B-B14F-4D97-AF65-F5344CB8AC3E}">
        <p14:creationId xmlns:p14="http://schemas.microsoft.com/office/powerpoint/2010/main" val="2160889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87313" y="420688"/>
            <a:ext cx="9231312" cy="839787"/>
          </a:xfrm>
          <a:prstGeom prst="rect">
            <a:avLst/>
          </a:prstGeom>
          <a:noFill/>
          <a:ln>
            <a:noFill/>
          </a:ln>
        </p:spPr>
        <p:txBody>
          <a:bodyPr spcFirstLastPara="1" wrap="square" lIns="100775" tIns="50375" rIns="100775" bIns="50375" anchor="t" anchorCtr="0">
            <a:noAutofit/>
          </a:bodyPr>
          <a:lstStyle/>
          <a:p>
            <a:pPr marL="0" marR="0" lvl="0" indent="0" algn="ctr" rtl="0">
              <a:spcBef>
                <a:spcPts val="0"/>
              </a:spcBef>
              <a:spcAft>
                <a:spcPts val="0"/>
              </a:spcAft>
              <a:buClr>
                <a:srgbClr val="000000"/>
              </a:buClr>
              <a:buSzPts val="1980"/>
              <a:buFont typeface="Arial"/>
              <a:buNone/>
            </a:pPr>
            <a:endParaRPr dirty="0"/>
          </a:p>
        </p:txBody>
      </p:sp>
      <p:sp>
        <p:nvSpPr>
          <p:cNvPr id="64" name="Google Shape;64;p14" descr="Image result for jecrc logo"/>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4810EAC9-3302-4C6E-9600-2DA1532C5CD9}"/>
              </a:ext>
            </a:extLst>
          </p:cNvPr>
          <p:cNvSpPr/>
          <p:nvPr/>
        </p:nvSpPr>
        <p:spPr>
          <a:xfrm>
            <a:off x="1472668" y="3625950"/>
            <a:ext cx="7135288" cy="1323439"/>
          </a:xfrm>
          <a:prstGeom prst="rect">
            <a:avLst/>
          </a:prstGeom>
        </p:spPr>
        <p:txBody>
          <a:bodyPr wrap="none">
            <a:spAutoFit/>
          </a:bodyPr>
          <a:lstStyle/>
          <a:p>
            <a:pPr lvl="0" algn="ctr">
              <a:buSzPts val="1980"/>
            </a:pPr>
            <a:r>
              <a:rPr lang="en-IN" sz="8000" b="1" dirty="0">
                <a:solidFill>
                  <a:srgbClr val="FF0000"/>
                </a:solidFill>
                <a:latin typeface="Arial Black" panose="020B0A04020102020204" pitchFamily="34" charset="0"/>
              </a:rPr>
              <a:t>THANK YOU</a:t>
            </a:r>
          </a:p>
        </p:txBody>
      </p:sp>
    </p:spTree>
    <p:extLst>
      <p:ext uri="{BB962C8B-B14F-4D97-AF65-F5344CB8AC3E}">
        <p14:creationId xmlns:p14="http://schemas.microsoft.com/office/powerpoint/2010/main" val="417980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957350-AF57-D3ED-97C3-D7F67879069A}"/>
              </a:ext>
            </a:extLst>
          </p:cNvPr>
          <p:cNvSpPr/>
          <p:nvPr/>
        </p:nvSpPr>
        <p:spPr>
          <a:xfrm>
            <a:off x="321167" y="1838943"/>
            <a:ext cx="9144000" cy="3293209"/>
          </a:xfrm>
          <a:prstGeom prst="rect">
            <a:avLst/>
          </a:prstGeom>
        </p:spPr>
        <p:txBody>
          <a:bodyPr wrap="square">
            <a:spAutoFit/>
          </a:bodyPr>
          <a:lstStyle>
            <a:defPPr>
              <a:defRPr lang="en-GB"/>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marL="342900" indent="-342900">
              <a:buFont typeface="Wingdings" pitchFamily="2" charset="2"/>
              <a:buChar char="ü"/>
            </a:pPr>
            <a:r>
              <a:rPr lang="en-US" dirty="0"/>
              <a:t>Among Web professionals, "Web development" usually refers to the main non-design aspects of building Web sites: writing markup and coding.</a:t>
            </a:r>
          </a:p>
          <a:p>
            <a:pPr marL="342900" indent="-342900">
              <a:buFont typeface="Wingdings" pitchFamily="2" charset="2"/>
              <a:buChar char="ü"/>
            </a:pPr>
            <a:endParaRPr lang="en-US" baseline="30000" dirty="0"/>
          </a:p>
          <a:p>
            <a:pPr marL="342900" indent="-342900">
              <a:buFont typeface="Wingdings" pitchFamily="2" charset="2"/>
              <a:buChar char="ü"/>
            </a:pPr>
            <a:r>
              <a:rPr lang="en-US" dirty="0"/>
              <a:t> Web development may use content management systems (CMS) to make content changes easier and available with basic technical skills</a:t>
            </a:r>
            <a:r>
              <a:rPr lang="en-US" dirty="0">
                <a:solidFill>
                  <a:srgbClr val="202122"/>
                </a:solidFill>
              </a:rPr>
              <a:t>.</a:t>
            </a:r>
          </a:p>
          <a:p>
            <a:pPr marL="342900" indent="-342900">
              <a:buFont typeface="Wingdings" pitchFamily="2" charset="2"/>
              <a:buChar char="ü"/>
            </a:pPr>
            <a:endParaRPr lang="en-US" dirty="0">
              <a:solidFill>
                <a:srgbClr val="202122"/>
              </a:solidFill>
            </a:endParaRPr>
          </a:p>
          <a:p>
            <a:pPr marL="342900" indent="-342900">
              <a:buFont typeface="Wingdings" pitchFamily="2" charset="2"/>
              <a:buChar char="ü"/>
            </a:pPr>
            <a:r>
              <a:rPr lang="en-US" dirty="0">
                <a:solidFill>
                  <a:srgbClr val="202122"/>
                </a:solidFill>
              </a:rPr>
              <a:t>There are three kind of web developer specialization : front-end developer, back-end developer and full   stack developer </a:t>
            </a:r>
            <a:r>
              <a:rPr lang="en-US" dirty="0">
                <a:solidFill>
                  <a:srgbClr val="202122"/>
                </a:solidFill>
                <a:latin typeface="Arial" panose="020B0604020202020204" pitchFamily="34" charset="0"/>
              </a:rPr>
              <a:t>.</a:t>
            </a:r>
            <a:endParaRPr lang="en-IN" dirty="0"/>
          </a:p>
        </p:txBody>
      </p:sp>
    </p:spTree>
    <p:extLst>
      <p:ext uri="{BB962C8B-B14F-4D97-AF65-F5344CB8AC3E}">
        <p14:creationId xmlns:p14="http://schemas.microsoft.com/office/powerpoint/2010/main" val="870020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2" name="Rectangle 1">
            <a:extLst>
              <a:ext uri="{FF2B5EF4-FFF2-40B4-BE49-F238E27FC236}">
                <a16:creationId xmlns:a16="http://schemas.microsoft.com/office/drawing/2014/main" id="{C8719B3A-AFD1-4D42-856F-8C26AD43F92E}"/>
              </a:ext>
            </a:extLst>
          </p:cNvPr>
          <p:cNvSpPr/>
          <p:nvPr/>
        </p:nvSpPr>
        <p:spPr>
          <a:xfrm>
            <a:off x="1113381" y="371307"/>
            <a:ext cx="5240537" cy="707886"/>
          </a:xfrm>
          <a:prstGeom prst="rect">
            <a:avLst/>
          </a:prstGeom>
        </p:spPr>
        <p:txBody>
          <a:bodyPr wrap="none">
            <a:spAutoFit/>
          </a:bodyPr>
          <a:lstStyle/>
          <a:p>
            <a:r>
              <a:rPr lang="en-US" sz="4000" b="1" dirty="0">
                <a:solidFill>
                  <a:srgbClr val="FF0000"/>
                </a:solidFill>
                <a:latin typeface="Times" panose="02020603050405020304" pitchFamily="18" charset="0"/>
                <a:cs typeface="Times" panose="02020603050405020304" pitchFamily="18" charset="0"/>
              </a:rPr>
              <a:t>COMPANY DETAILS</a:t>
            </a:r>
          </a:p>
        </p:txBody>
      </p:sp>
      <p:sp>
        <p:nvSpPr>
          <p:cNvPr id="3" name="Rectangle 2">
            <a:extLst>
              <a:ext uri="{FF2B5EF4-FFF2-40B4-BE49-F238E27FC236}">
                <a16:creationId xmlns:a16="http://schemas.microsoft.com/office/drawing/2014/main" id="{D0C7203F-D800-4D70-924A-A69E30A52400}"/>
              </a:ext>
            </a:extLst>
          </p:cNvPr>
          <p:cNvSpPr/>
          <p:nvPr/>
        </p:nvSpPr>
        <p:spPr>
          <a:xfrm>
            <a:off x="266834" y="1578446"/>
            <a:ext cx="9546955" cy="4832092"/>
          </a:xfrm>
          <a:prstGeom prst="rect">
            <a:avLst/>
          </a:prstGeom>
        </p:spPr>
        <p:txBody>
          <a:bodyPr wrap="square">
            <a:spAutoFit/>
          </a:bodyPr>
          <a:lstStyle/>
          <a:p>
            <a:pPr marL="342900" lvl="0" indent="-342900" algn="just"/>
            <a:r>
              <a:rPr lang="en-US" altLang="en-US" sz="2000" b="1" dirty="0">
                <a:sym typeface="+mn-ea"/>
              </a:rPr>
              <a:t>Company Name</a:t>
            </a:r>
            <a:endParaRPr lang="en-US" altLang="en-US" sz="2000" b="1" dirty="0"/>
          </a:p>
          <a:p>
            <a:pPr marL="342900" lvl="0" indent="-342900" algn="just">
              <a:buFont typeface="Arial" panose="020B0604020202020204" pitchFamily="34" charset="0"/>
              <a:buChar char="•"/>
            </a:pPr>
            <a:r>
              <a:rPr lang="en-US" altLang="en-US" sz="2000" dirty="0">
                <a:sym typeface="+mn-ea"/>
              </a:rPr>
              <a:t>Company from which I attended the training is “</a:t>
            </a:r>
            <a:r>
              <a:rPr lang="en-US" altLang="en-US" sz="2000" b="1" dirty="0">
                <a:sym typeface="+mn-ea"/>
              </a:rPr>
              <a:t>Learn and Build</a:t>
            </a:r>
            <a:r>
              <a:rPr lang="en-US" altLang="en-US" sz="2000" dirty="0">
                <a:sym typeface="+mn-ea"/>
              </a:rPr>
              <a:t>”.</a:t>
            </a:r>
          </a:p>
          <a:p>
            <a:pPr marL="342900" lvl="0" indent="-342900" algn="just">
              <a:buFont typeface="Arial" panose="020B0604020202020204" pitchFamily="34" charset="0"/>
              <a:buChar char="•"/>
            </a:pPr>
            <a:r>
              <a:rPr lang="en-US" sz="2000" dirty="0"/>
              <a:t>Learn and Build is an Indian Company. It was founded in 2016</a:t>
            </a:r>
            <a:r>
              <a:rPr lang="en-US" sz="2800" dirty="0">
                <a:latin typeface="-apple-system"/>
              </a:rPr>
              <a:t>.</a:t>
            </a:r>
            <a:r>
              <a:rPr lang="en-US" sz="2000" dirty="0">
                <a:latin typeface="-apple-system"/>
              </a:rPr>
              <a:t> </a:t>
            </a:r>
            <a:r>
              <a:rPr lang="en-US" sz="2000" b="0" i="0" dirty="0">
                <a:effectLst/>
                <a:latin typeface="-apple-system"/>
              </a:rPr>
              <a:t>Learn and Build (</a:t>
            </a:r>
            <a:r>
              <a:rPr lang="en-US" sz="2000" b="0" i="0" dirty="0" err="1">
                <a:effectLst/>
                <a:latin typeface="-apple-system"/>
              </a:rPr>
              <a:t>LnB</a:t>
            </a:r>
            <a:r>
              <a:rPr lang="en-US" sz="2000" b="0" i="0" dirty="0">
                <a:effectLst/>
                <a:latin typeface="-apple-system"/>
              </a:rPr>
              <a:t>), is a tech learning vertical by </a:t>
            </a:r>
            <a:r>
              <a:rPr lang="en-US" sz="2000" b="0" i="0" dirty="0" err="1">
                <a:effectLst/>
                <a:latin typeface="-apple-system"/>
              </a:rPr>
              <a:t>TechieNest</a:t>
            </a:r>
            <a:r>
              <a:rPr lang="en-US" sz="2000" b="0" i="0" dirty="0">
                <a:effectLst/>
                <a:latin typeface="-apple-system"/>
              </a:rPr>
              <a:t> Pvt. Ltd. Furthering our 10+ years of strong legacy and training over 200K candidates from 300+ premium institutions including IIT’s &amp; NITs, </a:t>
            </a:r>
            <a:r>
              <a:rPr lang="en-US" sz="2000" b="0" i="0" dirty="0" err="1">
                <a:effectLst/>
                <a:latin typeface="-apple-system"/>
              </a:rPr>
              <a:t>LnB</a:t>
            </a:r>
            <a:r>
              <a:rPr lang="en-US" sz="2000" b="0" i="0" dirty="0">
                <a:effectLst/>
                <a:latin typeface="-apple-system"/>
              </a:rPr>
              <a:t> aims at making quality technical education accessible to learners across the country.</a:t>
            </a:r>
            <a:endParaRPr lang="en-US" altLang="en-US" sz="2000" dirty="0"/>
          </a:p>
          <a:p>
            <a:pPr marL="342900" lvl="0" indent="-342900" algn="just">
              <a:buFont typeface="Arial" panose="020B0604020202020204" pitchFamily="34" charset="0"/>
              <a:buChar char="•"/>
            </a:pPr>
            <a:endParaRPr lang="en-US" altLang="en-US" sz="2000" dirty="0"/>
          </a:p>
          <a:p>
            <a:pPr marL="342900" lvl="0" indent="-342900" algn="just">
              <a:buFont typeface="Arial" panose="020B0604020202020204" pitchFamily="34" charset="0"/>
              <a:buChar char="•"/>
            </a:pPr>
            <a:endParaRPr lang="en-US" altLang="en-US" sz="2000" dirty="0"/>
          </a:p>
          <a:p>
            <a:pPr marL="342900" lvl="0" indent="-342900" algn="just"/>
            <a:r>
              <a:rPr lang="en-US" altLang="en-US" sz="2000" b="1" dirty="0">
                <a:sym typeface="+mn-ea"/>
              </a:rPr>
              <a:t>Domain Area</a:t>
            </a:r>
            <a:endParaRPr lang="en-US" altLang="en-US" sz="2000" b="1" dirty="0"/>
          </a:p>
          <a:p>
            <a:pPr marL="342900" lvl="0" indent="-342900" algn="just">
              <a:buFont typeface="Arial" panose="020B0604020202020204" pitchFamily="34" charset="0"/>
              <a:buChar char="•"/>
            </a:pPr>
            <a:r>
              <a:rPr lang="en-US" sz="2000" b="0" i="0" dirty="0" err="1">
                <a:effectLst/>
                <a:latin typeface="-apple-system"/>
              </a:rPr>
              <a:t>LnB</a:t>
            </a:r>
            <a:r>
              <a:rPr lang="en-US" sz="2000" b="0" i="0" dirty="0">
                <a:effectLst/>
                <a:latin typeface="-apple-system"/>
              </a:rPr>
              <a:t> works as the cornerstone for budding technocrats and stepping stone for working professionals, enabling India with technology creators.</a:t>
            </a:r>
            <a:r>
              <a:rPr lang="en-US" sz="2000" dirty="0">
                <a:latin typeface="-apple-system"/>
              </a:rPr>
              <a:t> The courses it offers are </a:t>
            </a:r>
            <a:r>
              <a:rPr lang="en-US" sz="2000" b="0" i="0" dirty="0">
                <a:effectLst/>
                <a:latin typeface="-apple-system"/>
              </a:rPr>
              <a:t>Artificial Intelligence, Big Data, Cloud Computing, Data Science, DevOps, Microservices, Embedded Systems, Ethical Hacking, Machine Learning, Programming Languages, and Robotics.</a:t>
            </a:r>
            <a:endParaRPr lang="en-US" altLang="en-US" sz="2000" dirty="0"/>
          </a:p>
        </p:txBody>
      </p:sp>
      <p:pic>
        <p:nvPicPr>
          <p:cNvPr id="5" name="Picture 4">
            <a:extLst>
              <a:ext uri="{FF2B5EF4-FFF2-40B4-BE49-F238E27FC236}">
                <a16:creationId xmlns:a16="http://schemas.microsoft.com/office/drawing/2014/main" id="{06C90B39-C817-01D5-82E0-71F538BAE38E}"/>
              </a:ext>
            </a:extLst>
          </p:cNvPr>
          <p:cNvPicPr>
            <a:picLocks noChangeAspect="1"/>
          </p:cNvPicPr>
          <p:nvPr/>
        </p:nvPicPr>
        <p:blipFill>
          <a:blip r:embed="rId3"/>
          <a:stretch>
            <a:fillRect/>
          </a:stretch>
        </p:blipFill>
        <p:spPr>
          <a:xfrm>
            <a:off x="4851559" y="6410538"/>
            <a:ext cx="2442620" cy="936193"/>
          </a:xfrm>
          <a:prstGeom prst="rect">
            <a:avLst/>
          </a:prstGeom>
        </p:spPr>
      </p:pic>
    </p:spTree>
    <p:extLst>
      <p:ext uri="{BB962C8B-B14F-4D97-AF65-F5344CB8AC3E}">
        <p14:creationId xmlns:p14="http://schemas.microsoft.com/office/powerpoint/2010/main" val="306727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2" name="Rectangle 1">
            <a:extLst>
              <a:ext uri="{FF2B5EF4-FFF2-40B4-BE49-F238E27FC236}">
                <a16:creationId xmlns:a16="http://schemas.microsoft.com/office/drawing/2014/main" id="{10491065-160B-4747-BB4C-61FE4DECA3A3}"/>
              </a:ext>
            </a:extLst>
          </p:cNvPr>
          <p:cNvSpPr/>
          <p:nvPr/>
        </p:nvSpPr>
        <p:spPr>
          <a:xfrm>
            <a:off x="356461" y="1825457"/>
            <a:ext cx="9252487" cy="4216539"/>
          </a:xfrm>
          <a:prstGeom prst="rect">
            <a:avLst/>
          </a:prstGeom>
        </p:spPr>
        <p:txBody>
          <a:bodyPr wrap="square">
            <a:spAutoFit/>
          </a:bodyPr>
          <a:lstStyle/>
          <a:p>
            <a:pPr lvl="0" indent="-342900"/>
            <a:r>
              <a:rPr lang="en-US" altLang="en-US" sz="2000" b="1" dirty="0">
                <a:sym typeface="+mn-ea"/>
              </a:rPr>
              <a:t>Background of Company</a:t>
            </a:r>
            <a:endParaRPr lang="en-US" altLang="en-US" sz="2000" b="1" dirty="0"/>
          </a:p>
          <a:p>
            <a:pPr lvl="0" indent="-342900"/>
            <a:endParaRPr lang="en-US" altLang="en-US" sz="2000" b="1" dirty="0"/>
          </a:p>
          <a:p>
            <a:pPr lvl="0" indent="-342900"/>
            <a:r>
              <a:rPr lang="en-US" altLang="en-US" sz="2000" dirty="0"/>
              <a:t>Learn and Build was founded in 2016 in India. It has it’s headquarters in Jaipur.</a:t>
            </a:r>
            <a:r>
              <a:rPr lang="en-US" sz="2800" b="0" i="0" dirty="0">
                <a:effectLst/>
                <a:latin typeface="-apple-system"/>
              </a:rPr>
              <a:t> </a:t>
            </a:r>
            <a:r>
              <a:rPr lang="en-US" sz="2000" b="0" i="0" dirty="0">
                <a:effectLst/>
                <a:latin typeface="-apple-system"/>
              </a:rPr>
              <a:t>Learn and Build (</a:t>
            </a:r>
            <a:r>
              <a:rPr lang="en-US" sz="2000" b="0" i="0" dirty="0" err="1">
                <a:effectLst/>
                <a:latin typeface="-apple-system"/>
              </a:rPr>
              <a:t>LnB</a:t>
            </a:r>
            <a:r>
              <a:rPr lang="en-US" sz="2000" b="0" i="0" dirty="0">
                <a:effectLst/>
                <a:latin typeface="-apple-system"/>
              </a:rPr>
              <a:t>),is a tech learning vertical by </a:t>
            </a:r>
            <a:r>
              <a:rPr lang="en-US" sz="2000" b="0" i="0" dirty="0" err="1">
                <a:effectLst/>
                <a:latin typeface="-apple-system"/>
              </a:rPr>
              <a:t>TechieNest</a:t>
            </a:r>
            <a:r>
              <a:rPr lang="en-US" sz="2000" b="0" i="0" dirty="0">
                <a:effectLst/>
                <a:latin typeface="-apple-system"/>
              </a:rPr>
              <a:t> Pvt. Ltd. Furthering our 10+ years of strong legacy and training over 200K candidates from 300+ premium institutions including IIT’s &amp; NITs, </a:t>
            </a:r>
            <a:r>
              <a:rPr lang="en-US" sz="2000" b="0" i="0" dirty="0" err="1">
                <a:effectLst/>
                <a:latin typeface="-apple-system"/>
              </a:rPr>
              <a:t>LnB</a:t>
            </a:r>
            <a:r>
              <a:rPr lang="en-US" sz="2000" b="0" i="0" dirty="0">
                <a:effectLst/>
                <a:latin typeface="-apple-system"/>
              </a:rPr>
              <a:t> aims at making quality technical education accessible to learners across the country.</a:t>
            </a:r>
            <a:endParaRPr lang="en-IN" altLang="en-US" sz="2000" dirty="0"/>
          </a:p>
          <a:p>
            <a:endParaRPr lang="en-US" sz="2000" dirty="0"/>
          </a:p>
          <a:p>
            <a:r>
              <a:rPr lang="en-US" altLang="en-US" sz="2000" b="1" dirty="0">
                <a:sym typeface="+mn-ea"/>
              </a:rPr>
              <a:t>Size of Company</a:t>
            </a:r>
            <a:endParaRPr lang="en-US" altLang="en-US" sz="2000" b="1" dirty="0"/>
          </a:p>
          <a:p>
            <a:pPr lvl="0" indent="-342900"/>
            <a:endParaRPr lang="en-IN" altLang="en-US" sz="2000" dirty="0"/>
          </a:p>
          <a:p>
            <a:pPr lvl="0" indent="-342900"/>
            <a:r>
              <a:rPr lang="en-US" sz="2000" dirty="0"/>
              <a:t> As of Oct. 2022, the platform has between 201 to 500 employees ,teaching course in over many different languages across all over the world. </a:t>
            </a:r>
            <a:endParaRPr lang="en-IN" altLang="en-US" sz="2000" dirty="0"/>
          </a:p>
          <a:p>
            <a:endParaRPr lang="en-US" sz="2000" dirty="0"/>
          </a:p>
        </p:txBody>
      </p:sp>
      <p:pic>
        <p:nvPicPr>
          <p:cNvPr id="4" name="Picture 3">
            <a:extLst>
              <a:ext uri="{FF2B5EF4-FFF2-40B4-BE49-F238E27FC236}">
                <a16:creationId xmlns:a16="http://schemas.microsoft.com/office/drawing/2014/main" id="{577EAEFC-5100-53ED-1011-372E07F412CC}"/>
              </a:ext>
            </a:extLst>
          </p:cNvPr>
          <p:cNvPicPr>
            <a:picLocks noChangeAspect="1"/>
          </p:cNvPicPr>
          <p:nvPr/>
        </p:nvPicPr>
        <p:blipFill>
          <a:blip r:embed="rId3"/>
          <a:stretch>
            <a:fillRect/>
          </a:stretch>
        </p:blipFill>
        <p:spPr>
          <a:xfrm>
            <a:off x="3692464" y="6187178"/>
            <a:ext cx="2403536" cy="917815"/>
          </a:xfrm>
          <a:prstGeom prst="rect">
            <a:avLst/>
          </a:prstGeom>
        </p:spPr>
      </p:pic>
    </p:spTree>
    <p:extLst>
      <p:ext uri="{BB962C8B-B14F-4D97-AF65-F5344CB8AC3E}">
        <p14:creationId xmlns:p14="http://schemas.microsoft.com/office/powerpoint/2010/main" val="120415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3" name="TextBox 2">
            <a:extLst>
              <a:ext uri="{FF2B5EF4-FFF2-40B4-BE49-F238E27FC236}">
                <a16:creationId xmlns:a16="http://schemas.microsoft.com/office/drawing/2014/main" id="{01322D9A-FBC7-47D8-BFC7-B818065F30FB}"/>
              </a:ext>
            </a:extLst>
          </p:cNvPr>
          <p:cNvSpPr txBox="1"/>
          <p:nvPr/>
        </p:nvSpPr>
        <p:spPr>
          <a:xfrm>
            <a:off x="2480441" y="409903"/>
            <a:ext cx="4277710" cy="707886"/>
          </a:xfrm>
          <a:prstGeom prst="rect">
            <a:avLst/>
          </a:prstGeom>
          <a:noFill/>
        </p:spPr>
        <p:txBody>
          <a:bodyPr wrap="square" rtlCol="0">
            <a:spAutoFit/>
          </a:bodyPr>
          <a:lstStyle/>
          <a:p>
            <a:r>
              <a:rPr lang="en-IN" sz="4000" b="1" dirty="0">
                <a:solidFill>
                  <a:srgbClr val="FF0000"/>
                </a:solidFill>
                <a:latin typeface="Times" panose="02020603050405020304" pitchFamily="18" charset="0"/>
                <a:cs typeface="Times" panose="02020603050405020304" pitchFamily="18" charset="0"/>
              </a:rPr>
              <a:t>CERTIFICATE</a:t>
            </a:r>
          </a:p>
        </p:txBody>
      </p:sp>
      <p:pic>
        <p:nvPicPr>
          <p:cNvPr id="4" name="Picture 3">
            <a:extLst>
              <a:ext uri="{FF2B5EF4-FFF2-40B4-BE49-F238E27FC236}">
                <a16:creationId xmlns:a16="http://schemas.microsoft.com/office/drawing/2014/main" id="{18AA9FBB-A3C4-93FE-C750-37EBB376D19E}"/>
              </a:ext>
            </a:extLst>
          </p:cNvPr>
          <p:cNvPicPr>
            <a:picLocks noChangeAspect="1"/>
          </p:cNvPicPr>
          <p:nvPr/>
        </p:nvPicPr>
        <p:blipFill>
          <a:blip r:embed="rId3"/>
          <a:stretch>
            <a:fillRect/>
          </a:stretch>
        </p:blipFill>
        <p:spPr>
          <a:xfrm>
            <a:off x="945931" y="1744716"/>
            <a:ext cx="8261131" cy="48662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191D7-2086-42A7-91F2-B65E4FEA9CE4}"/>
              </a:ext>
            </a:extLst>
          </p:cNvPr>
          <p:cNvSpPr>
            <a:spLocks noGrp="1"/>
          </p:cNvSpPr>
          <p:nvPr>
            <p:ph type="title"/>
          </p:nvPr>
        </p:nvSpPr>
        <p:spPr>
          <a:xfrm>
            <a:off x="-640802" y="429337"/>
            <a:ext cx="9072563" cy="1258887"/>
          </a:xfrm>
        </p:spPr>
        <p:txBody>
          <a:bodyPr/>
          <a:lstStyle/>
          <a:p>
            <a:r>
              <a:rPr lang="en-IN" sz="4000" b="1" dirty="0">
                <a:solidFill>
                  <a:srgbClr val="FF0000"/>
                </a:solidFill>
              </a:rPr>
              <a:t>TECHNOLOGY NAME</a:t>
            </a:r>
          </a:p>
        </p:txBody>
      </p:sp>
      <p:sp>
        <p:nvSpPr>
          <p:cNvPr id="3" name="Text Placeholder 2">
            <a:extLst>
              <a:ext uri="{FF2B5EF4-FFF2-40B4-BE49-F238E27FC236}">
                <a16:creationId xmlns:a16="http://schemas.microsoft.com/office/drawing/2014/main" id="{B6138BD7-ED86-4375-A939-DF9DB7961834}"/>
              </a:ext>
            </a:extLst>
          </p:cNvPr>
          <p:cNvSpPr>
            <a:spLocks noGrp="1"/>
          </p:cNvSpPr>
          <p:nvPr>
            <p:ph type="body" idx="1"/>
          </p:nvPr>
        </p:nvSpPr>
        <p:spPr>
          <a:xfrm>
            <a:off x="126453" y="1430119"/>
            <a:ext cx="9072563" cy="6129556"/>
          </a:xfrm>
        </p:spPr>
        <p:txBody>
          <a:bodyPr/>
          <a:lstStyle/>
          <a:p>
            <a:pPr marL="137160" indent="0">
              <a:buNone/>
            </a:pPr>
            <a:r>
              <a:rPr lang="en-IN" sz="3600" dirty="0"/>
              <a:t>The technologies used in this course are:-</a:t>
            </a:r>
          </a:p>
          <a:p>
            <a:pPr marL="137160" indent="0">
              <a:buNone/>
            </a:pPr>
            <a:r>
              <a:rPr lang="en-IN" sz="4800" dirty="0"/>
              <a:t>1.MongoDB</a:t>
            </a:r>
            <a:br>
              <a:rPr lang="en-IN" sz="4800" dirty="0"/>
            </a:br>
            <a:endParaRPr lang="en-IN" sz="4800" dirty="0"/>
          </a:p>
          <a:p>
            <a:pPr marL="137160" indent="0">
              <a:buNone/>
            </a:pPr>
            <a:r>
              <a:rPr lang="en-IN" sz="4800" dirty="0"/>
              <a:t>2.ExpressJS </a:t>
            </a:r>
            <a:br>
              <a:rPr lang="en-IN" sz="4800" dirty="0"/>
            </a:br>
            <a:endParaRPr lang="en-IN" sz="4800" dirty="0"/>
          </a:p>
          <a:p>
            <a:pPr marL="137160" indent="0">
              <a:buNone/>
            </a:pPr>
            <a:r>
              <a:rPr lang="en-IN" sz="4800" dirty="0"/>
              <a:t>3.ReactJS</a:t>
            </a:r>
          </a:p>
          <a:p>
            <a:pPr marL="137160" indent="0">
              <a:buNone/>
            </a:pPr>
            <a:endParaRPr lang="en-IN" sz="4800" dirty="0"/>
          </a:p>
          <a:p>
            <a:pPr marL="137160" indent="0">
              <a:buNone/>
            </a:pPr>
            <a:r>
              <a:rPr lang="en-IN" sz="4800" dirty="0"/>
              <a:t>4.NodeJS</a:t>
            </a:r>
          </a:p>
          <a:p>
            <a:endParaRPr lang="en-IN" dirty="0"/>
          </a:p>
        </p:txBody>
      </p:sp>
      <p:pic>
        <p:nvPicPr>
          <p:cNvPr id="6" name="Picture 5">
            <a:extLst>
              <a:ext uri="{FF2B5EF4-FFF2-40B4-BE49-F238E27FC236}">
                <a16:creationId xmlns:a16="http://schemas.microsoft.com/office/drawing/2014/main" id="{19AE0C5C-F2CA-5CA4-73B2-CE175262F9EE}"/>
              </a:ext>
            </a:extLst>
          </p:cNvPr>
          <p:cNvPicPr>
            <a:picLocks noChangeAspect="1"/>
          </p:cNvPicPr>
          <p:nvPr/>
        </p:nvPicPr>
        <p:blipFill>
          <a:blip r:embed="rId3"/>
          <a:stretch>
            <a:fillRect/>
          </a:stretch>
        </p:blipFill>
        <p:spPr>
          <a:xfrm>
            <a:off x="3714750" y="4338337"/>
            <a:ext cx="2636290" cy="1791219"/>
          </a:xfrm>
          <a:prstGeom prst="rect">
            <a:avLst/>
          </a:prstGeom>
        </p:spPr>
      </p:pic>
      <p:pic>
        <p:nvPicPr>
          <p:cNvPr id="8" name="Picture 7">
            <a:extLst>
              <a:ext uri="{FF2B5EF4-FFF2-40B4-BE49-F238E27FC236}">
                <a16:creationId xmlns:a16="http://schemas.microsoft.com/office/drawing/2014/main" id="{EF18B235-C2D8-C325-91B8-F4B3EF1B7BFA}"/>
              </a:ext>
            </a:extLst>
          </p:cNvPr>
          <p:cNvPicPr>
            <a:picLocks noChangeAspect="1"/>
          </p:cNvPicPr>
          <p:nvPr/>
        </p:nvPicPr>
        <p:blipFill>
          <a:blip r:embed="rId4"/>
          <a:stretch>
            <a:fillRect/>
          </a:stretch>
        </p:blipFill>
        <p:spPr>
          <a:xfrm>
            <a:off x="6870314" y="4338337"/>
            <a:ext cx="2847976" cy="1791219"/>
          </a:xfrm>
          <a:prstGeom prst="rect">
            <a:avLst/>
          </a:prstGeom>
        </p:spPr>
      </p:pic>
      <p:pic>
        <p:nvPicPr>
          <p:cNvPr id="12" name="Picture 11">
            <a:extLst>
              <a:ext uri="{FF2B5EF4-FFF2-40B4-BE49-F238E27FC236}">
                <a16:creationId xmlns:a16="http://schemas.microsoft.com/office/drawing/2014/main" id="{9887ADE4-D393-EA65-4957-F8CDC66D4958}"/>
              </a:ext>
            </a:extLst>
          </p:cNvPr>
          <p:cNvPicPr>
            <a:picLocks noChangeAspect="1"/>
          </p:cNvPicPr>
          <p:nvPr/>
        </p:nvPicPr>
        <p:blipFill>
          <a:blip r:embed="rId5"/>
          <a:stretch>
            <a:fillRect/>
          </a:stretch>
        </p:blipFill>
        <p:spPr>
          <a:xfrm>
            <a:off x="3714750" y="2223649"/>
            <a:ext cx="2636291" cy="1600200"/>
          </a:xfrm>
          <a:prstGeom prst="rect">
            <a:avLst/>
          </a:prstGeom>
        </p:spPr>
      </p:pic>
      <p:pic>
        <p:nvPicPr>
          <p:cNvPr id="14" name="Picture 13">
            <a:extLst>
              <a:ext uri="{FF2B5EF4-FFF2-40B4-BE49-F238E27FC236}">
                <a16:creationId xmlns:a16="http://schemas.microsoft.com/office/drawing/2014/main" id="{4EE234B6-91CD-F54C-CB33-9230D0ABF08C}"/>
              </a:ext>
            </a:extLst>
          </p:cNvPr>
          <p:cNvPicPr>
            <a:picLocks noChangeAspect="1"/>
          </p:cNvPicPr>
          <p:nvPr/>
        </p:nvPicPr>
        <p:blipFill>
          <a:blip r:embed="rId6"/>
          <a:stretch>
            <a:fillRect/>
          </a:stretch>
        </p:blipFill>
        <p:spPr>
          <a:xfrm>
            <a:off x="6776327" y="2217683"/>
            <a:ext cx="2847975" cy="1591195"/>
          </a:xfrm>
          <a:prstGeom prst="rect">
            <a:avLst/>
          </a:prstGeom>
        </p:spPr>
      </p:pic>
    </p:spTree>
    <p:extLst>
      <p:ext uri="{BB962C8B-B14F-4D97-AF65-F5344CB8AC3E}">
        <p14:creationId xmlns:p14="http://schemas.microsoft.com/office/powerpoint/2010/main" val="646331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83B5-5566-4C8E-9C75-56041439F013}"/>
              </a:ext>
            </a:extLst>
          </p:cNvPr>
          <p:cNvSpPr>
            <a:spLocks noGrp="1"/>
          </p:cNvSpPr>
          <p:nvPr>
            <p:ph type="title"/>
          </p:nvPr>
        </p:nvSpPr>
        <p:spPr>
          <a:xfrm>
            <a:off x="0" y="375200"/>
            <a:ext cx="9072563" cy="1258887"/>
          </a:xfrm>
        </p:spPr>
        <p:txBody>
          <a:bodyPr/>
          <a:lstStyle/>
          <a:p>
            <a:r>
              <a:rPr lang="en-IN" b="1" dirty="0">
                <a:solidFill>
                  <a:srgbClr val="FF0000"/>
                </a:solidFill>
              </a:rPr>
              <a:t>MongoDB</a:t>
            </a:r>
          </a:p>
        </p:txBody>
      </p:sp>
      <p:sp>
        <p:nvSpPr>
          <p:cNvPr id="3" name="Content Placeholder 2">
            <a:extLst>
              <a:ext uri="{FF2B5EF4-FFF2-40B4-BE49-F238E27FC236}">
                <a16:creationId xmlns:a16="http://schemas.microsoft.com/office/drawing/2014/main" id="{37F25A06-6E07-4EED-AF2A-65BBEFEF0D4A}"/>
              </a:ext>
            </a:extLst>
          </p:cNvPr>
          <p:cNvSpPr>
            <a:spLocks noGrp="1"/>
          </p:cNvSpPr>
          <p:nvPr>
            <p:ph idx="1"/>
          </p:nvPr>
        </p:nvSpPr>
        <p:spPr>
          <a:xfrm>
            <a:off x="347170" y="3154689"/>
            <a:ext cx="8916496" cy="4029786"/>
          </a:xfrm>
        </p:spPr>
        <p:txBody>
          <a:bodyPr/>
          <a:lstStyle/>
          <a:p>
            <a:endParaRPr lang="en-US" sz="2400" dirty="0"/>
          </a:p>
          <a:p>
            <a:endParaRPr lang="en-US" sz="2000" dirty="0"/>
          </a:p>
          <a:p>
            <a:r>
              <a:rPr lang="en-US" sz="2000" b="0" i="0" dirty="0">
                <a:solidFill>
                  <a:srgbClr val="273239"/>
                </a:solidFill>
                <a:effectLst/>
                <a:latin typeface="urw-din"/>
              </a:rPr>
              <a:t>MongoDB is a NoSQL database where each record is a document comprising of key-value pairs that are similar to JSON (JavaScript Object Notation) objects. MongoDB is flexible and allows its users to create schema, databases, tables, etc. Documents that are identifiable by a primary key make up the basic unit of MongoDB. Once MongoDB is installed, users can make use of Mongo shell as well. Mongo shell provides a JavaScript interface through which the users can interact and carry out operations (</a:t>
            </a:r>
            <a:r>
              <a:rPr lang="en-US" sz="2000" b="0" i="0" dirty="0" err="1">
                <a:solidFill>
                  <a:srgbClr val="273239"/>
                </a:solidFill>
                <a:effectLst/>
                <a:latin typeface="urw-din"/>
              </a:rPr>
              <a:t>eg</a:t>
            </a:r>
            <a:r>
              <a:rPr lang="en-US" sz="2000" b="0" i="0" dirty="0">
                <a:solidFill>
                  <a:srgbClr val="273239"/>
                </a:solidFill>
                <a:effectLst/>
                <a:latin typeface="urw-din"/>
              </a:rPr>
              <a:t>: querying, updating records, deleting records).</a:t>
            </a:r>
            <a:endParaRPr lang="en-US" sz="2000" dirty="0"/>
          </a:p>
        </p:txBody>
      </p:sp>
      <p:pic>
        <p:nvPicPr>
          <p:cNvPr id="5" name="Picture 4">
            <a:extLst>
              <a:ext uri="{FF2B5EF4-FFF2-40B4-BE49-F238E27FC236}">
                <a16:creationId xmlns:a16="http://schemas.microsoft.com/office/drawing/2014/main" id="{9F1DA5E4-358F-72AB-44E9-F0560D2AB1DE}"/>
              </a:ext>
            </a:extLst>
          </p:cNvPr>
          <p:cNvPicPr>
            <a:picLocks noChangeAspect="1"/>
          </p:cNvPicPr>
          <p:nvPr/>
        </p:nvPicPr>
        <p:blipFill>
          <a:blip r:embed="rId2"/>
          <a:stretch>
            <a:fillRect/>
          </a:stretch>
        </p:blipFill>
        <p:spPr>
          <a:xfrm>
            <a:off x="2971855" y="1842156"/>
            <a:ext cx="3667125" cy="1937681"/>
          </a:xfrm>
          <a:prstGeom prst="rect">
            <a:avLst/>
          </a:prstGeom>
        </p:spPr>
      </p:pic>
    </p:spTree>
    <p:extLst>
      <p:ext uri="{BB962C8B-B14F-4D97-AF65-F5344CB8AC3E}">
        <p14:creationId xmlns:p14="http://schemas.microsoft.com/office/powerpoint/2010/main" val="390263687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575</TotalTime>
  <Words>2935</Words>
  <Application>Microsoft Office PowerPoint</Application>
  <PresentationFormat>Custom</PresentationFormat>
  <Paragraphs>184</Paragraphs>
  <Slides>39</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Helvetica</vt:lpstr>
      <vt:lpstr>-apple-system</vt:lpstr>
      <vt:lpstr>StarBats</vt:lpstr>
      <vt:lpstr>urw-din</vt:lpstr>
      <vt:lpstr>Wingdings</vt:lpstr>
      <vt:lpstr>Times New Roman</vt:lpstr>
      <vt:lpstr>Arial</vt:lpstr>
      <vt:lpstr>Times</vt:lpstr>
      <vt:lpstr>Arial Black</vt:lpstr>
      <vt:lpstr>Default Design</vt:lpstr>
      <vt:lpstr>1_Default Design</vt:lpstr>
      <vt:lpstr> </vt:lpstr>
      <vt:lpstr>PowerPoint Presentation</vt:lpstr>
      <vt:lpstr>PowerPoint Presentation</vt:lpstr>
      <vt:lpstr>PowerPoint Presentation</vt:lpstr>
      <vt:lpstr>PowerPoint Presentation</vt:lpstr>
      <vt:lpstr>PowerPoint Presentation</vt:lpstr>
      <vt:lpstr>PowerPoint Presentation</vt:lpstr>
      <vt:lpstr>TECHNOLOGY NAME</vt:lpstr>
      <vt:lpstr>MongoDB</vt:lpstr>
      <vt:lpstr>PowerPoint Presentation</vt:lpstr>
      <vt:lpstr>ExpressJS</vt:lpstr>
      <vt:lpstr>PowerPoint Presentation</vt:lpstr>
      <vt:lpstr>ReactJS</vt:lpstr>
      <vt:lpstr>PowerPoint Presentation</vt:lpstr>
      <vt:lpstr>PowerPoint Presentation</vt:lpstr>
      <vt:lpstr>NodeJS</vt:lpstr>
      <vt:lpstr>PowerPoint Presentation</vt:lpstr>
      <vt:lpstr>PowerPoint Presentation</vt:lpstr>
      <vt:lpstr>SUBLIME TEXT 3</vt:lpstr>
      <vt:lpstr>GITHUB DESKTOP</vt:lpstr>
      <vt:lpstr>CHROME BROWSER</vt:lpstr>
      <vt:lpstr>Node.js</vt:lpstr>
      <vt:lpstr>BROWSER SYNC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vijeta</dc:creator>
  <cp:lastModifiedBy>rvyas0312@gmail.com</cp:lastModifiedBy>
  <cp:revision>56</cp:revision>
  <dcterms:modified xsi:type="dcterms:W3CDTF">2022-12-09T11:54:31Z</dcterms:modified>
</cp:coreProperties>
</file>